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0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33C"/>
    <a:srgbClr val="C8C9C7"/>
    <a:srgbClr val="006B5B"/>
    <a:srgbClr val="006F66"/>
    <a:srgbClr val="006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1DBC3B-8342-3446-9143-68457AA20FBA}" v="143" dt="2019-09-11T22:31:57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2133"/>
  </p:normalViewPr>
  <p:slideViewPr>
    <p:cSldViewPr snapToGrid="0" showGuides="1">
      <p:cViewPr varScale="1">
        <p:scale>
          <a:sx n="22" d="100"/>
          <a:sy n="22" d="100"/>
        </p:scale>
        <p:origin x="1608" y="36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74919-E809-7A42-8860-192492848EF9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895ED-A230-BA41-B2FD-BAF32C88A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y axis;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895ED-A230-BA41-B2FD-BAF32C88A3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1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8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8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20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7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22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4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8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F43C-4C1C-458A-9AA6-B3DF41CA77F6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2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9A45005-7A82-4BE9-8D7E-3834F6CBD04F}"/>
              </a:ext>
            </a:extLst>
          </p:cNvPr>
          <p:cNvSpPr/>
          <p:nvPr/>
        </p:nvSpPr>
        <p:spPr>
          <a:xfrm>
            <a:off x="0" y="6480281"/>
            <a:ext cx="43891200" cy="26438118"/>
          </a:xfrm>
          <a:prstGeom prst="rect">
            <a:avLst/>
          </a:prstGeom>
          <a:solidFill>
            <a:srgbClr val="006B5B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8F3211-A4AC-4F00-B31C-84704ADC2A80}"/>
              </a:ext>
            </a:extLst>
          </p:cNvPr>
          <p:cNvSpPr/>
          <p:nvPr/>
        </p:nvSpPr>
        <p:spPr>
          <a:xfrm>
            <a:off x="0" y="6358360"/>
            <a:ext cx="43891200" cy="121920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7BBE42-D878-4E6C-B0DB-9B313574D9EC}"/>
              </a:ext>
            </a:extLst>
          </p:cNvPr>
          <p:cNvSpPr/>
          <p:nvPr/>
        </p:nvSpPr>
        <p:spPr>
          <a:xfrm>
            <a:off x="-12522" y="5056"/>
            <a:ext cx="43891200" cy="121920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B74EA-1B14-4D97-A4EF-FAE713ABD852}"/>
              </a:ext>
            </a:extLst>
          </p:cNvPr>
          <p:cNvSpPr txBox="1"/>
          <p:nvPr/>
        </p:nvSpPr>
        <p:spPr>
          <a:xfrm>
            <a:off x="10199081" y="955168"/>
            <a:ext cx="26626086" cy="468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Interesting Study Title of Poster Here Words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9600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endParaRPr lang="en-US" sz="9600" b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Doe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J. Smith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Davis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pPr algn="ctr"/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Aflliation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Affliation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5334" i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7050AA-955E-4325-8D86-69F714234669}"/>
              </a:ext>
            </a:extLst>
          </p:cNvPr>
          <p:cNvSpPr/>
          <p:nvPr/>
        </p:nvSpPr>
        <p:spPr>
          <a:xfrm>
            <a:off x="1131974" y="6930542"/>
            <a:ext cx="9489188" cy="24995259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A22668-E673-4240-8F31-432F1661133F}"/>
              </a:ext>
            </a:extLst>
          </p:cNvPr>
          <p:cNvSpPr/>
          <p:nvPr/>
        </p:nvSpPr>
        <p:spPr>
          <a:xfrm>
            <a:off x="11967258" y="7327253"/>
            <a:ext cx="20235545" cy="24471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575569-C65C-42F0-BA55-9B5634B643E7}"/>
              </a:ext>
            </a:extLst>
          </p:cNvPr>
          <p:cNvSpPr/>
          <p:nvPr/>
        </p:nvSpPr>
        <p:spPr>
          <a:xfrm>
            <a:off x="33506301" y="7327253"/>
            <a:ext cx="9361310" cy="24995259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8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08F798-3FAF-45DC-B584-3A584902E62F}"/>
              </a:ext>
            </a:extLst>
          </p:cNvPr>
          <p:cNvSpPr/>
          <p:nvPr/>
        </p:nvSpPr>
        <p:spPr>
          <a:xfrm>
            <a:off x="1123252" y="6951195"/>
            <a:ext cx="9455972" cy="1266412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4D954D-0527-4F4E-9940-6BEA6A196BBA}"/>
              </a:ext>
            </a:extLst>
          </p:cNvPr>
          <p:cNvSpPr/>
          <p:nvPr/>
        </p:nvSpPr>
        <p:spPr>
          <a:xfrm>
            <a:off x="33553211" y="27716693"/>
            <a:ext cx="9294316" cy="1045028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Acknowledgements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38F8C3-C68F-42BA-AA1F-83275A79BAEA}"/>
              </a:ext>
            </a:extLst>
          </p:cNvPr>
          <p:cNvSpPr/>
          <p:nvPr/>
        </p:nvSpPr>
        <p:spPr>
          <a:xfrm>
            <a:off x="1145459" y="20850687"/>
            <a:ext cx="9455972" cy="1287819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2C16CED-DCAE-47CF-A44C-B22ABF0C8FBF}"/>
              </a:ext>
            </a:extLst>
          </p:cNvPr>
          <p:cNvSpPr/>
          <p:nvPr/>
        </p:nvSpPr>
        <p:spPr>
          <a:xfrm>
            <a:off x="11967257" y="7122462"/>
            <a:ext cx="20235545" cy="1178382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0E56CC9-5825-46A1-8DA5-E7A77CE00499}"/>
              </a:ext>
            </a:extLst>
          </p:cNvPr>
          <p:cNvSpPr/>
          <p:nvPr/>
        </p:nvSpPr>
        <p:spPr>
          <a:xfrm>
            <a:off x="33526384" y="21509421"/>
            <a:ext cx="9341227" cy="1045028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 Steps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17A3A6-9355-4787-BABF-3CD3A1AF1B3B}"/>
              </a:ext>
            </a:extLst>
          </p:cNvPr>
          <p:cNvSpPr txBox="1"/>
          <p:nvPr/>
        </p:nvSpPr>
        <p:spPr>
          <a:xfrm>
            <a:off x="33848266" y="28908273"/>
            <a:ext cx="86974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3000" dirty="0"/>
          </a:p>
          <a:p>
            <a:r>
              <a:rPr lang="en-US" sz="3000" dirty="0"/>
              <a:t>Nunc viverra imperdiet enim. Fusce est. Vivamus a </a:t>
            </a:r>
            <a:r>
              <a:rPr lang="en-US" sz="3000" dirty="0" err="1"/>
              <a:t>tellus</a:t>
            </a:r>
            <a:r>
              <a:rPr lang="en-US" sz="3000" dirty="0"/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B6D950-5F94-4B7F-B66D-4640DFEADEC4}"/>
              </a:ext>
            </a:extLst>
          </p:cNvPr>
          <p:cNvSpPr txBox="1"/>
          <p:nvPr/>
        </p:nvSpPr>
        <p:spPr>
          <a:xfrm flipH="1">
            <a:off x="1286153" y="8284786"/>
            <a:ext cx="9069917" cy="126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Pellentesque habitant morbi tristique senectus et netus et malesuada fames ac turpis egestas. Proin pharetra nonummy pede. Mauris et orci.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334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D758D2-D886-44EC-99FB-67FDC981D6AD}"/>
              </a:ext>
            </a:extLst>
          </p:cNvPr>
          <p:cNvSpPr/>
          <p:nvPr/>
        </p:nvSpPr>
        <p:spPr>
          <a:xfrm>
            <a:off x="33486570" y="7313891"/>
            <a:ext cx="9327743" cy="1156503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Discussion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1DBBA0-0CA1-0145-8CC5-84ED0A723AD1}"/>
              </a:ext>
            </a:extLst>
          </p:cNvPr>
          <p:cNvSpPr txBox="1"/>
          <p:nvPr/>
        </p:nvSpPr>
        <p:spPr>
          <a:xfrm flipH="1">
            <a:off x="1552396" y="22226339"/>
            <a:ext cx="8646685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Pellentesque habitant morbi tristique senectus et netus et malesuada fames ac </a:t>
            </a:r>
            <a:r>
              <a:rPr lang="en-US" sz="4500" dirty="0" err="1"/>
              <a:t>turpis</a:t>
            </a:r>
            <a:r>
              <a:rPr lang="en-US" sz="4500" dirty="0"/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768589-D0A9-C54C-A1D6-815E4455D513}"/>
              </a:ext>
            </a:extLst>
          </p:cNvPr>
          <p:cNvSpPr txBox="1"/>
          <p:nvPr/>
        </p:nvSpPr>
        <p:spPr>
          <a:xfrm flipH="1">
            <a:off x="33778101" y="8689916"/>
            <a:ext cx="8744679" cy="12405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34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5334" dirty="0"/>
          </a:p>
          <a:p>
            <a:r>
              <a:rPr lang="en-US" sz="5334" dirty="0"/>
              <a:t>Nunc viverra imperdiet enim. Fusce est. Vivamus a tellus.</a:t>
            </a:r>
          </a:p>
          <a:p>
            <a:endParaRPr lang="en-US" sz="5334" dirty="0"/>
          </a:p>
          <a:p>
            <a:r>
              <a:rPr lang="en-US" sz="5334" dirty="0"/>
              <a:t>Pellentesque habitant morbi tristique senectus et netus et malesuada fames ac </a:t>
            </a:r>
            <a:r>
              <a:rPr lang="en-US" sz="5334" dirty="0" err="1"/>
              <a:t>turpis</a:t>
            </a:r>
            <a:endParaRPr lang="en-US" sz="5334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F0B530-9CDC-D840-9FC1-676BF74604EC}"/>
              </a:ext>
            </a:extLst>
          </p:cNvPr>
          <p:cNvSpPr txBox="1"/>
          <p:nvPr/>
        </p:nvSpPr>
        <p:spPr>
          <a:xfrm flipH="1">
            <a:off x="33553211" y="22554450"/>
            <a:ext cx="9463021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62052" indent="-762052">
              <a:buFont typeface="Arial" panose="020B0604020202020204" pitchFamily="34" charset="0"/>
              <a:buChar char="•"/>
            </a:pPr>
            <a:r>
              <a:rPr lang="en-US" sz="4500" dirty="0"/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4500" dirty="0" err="1"/>
              <a:t>urna</a:t>
            </a:r>
            <a:r>
              <a:rPr lang="en-US" sz="4500" dirty="0"/>
              <a:t>.</a:t>
            </a:r>
          </a:p>
        </p:txBody>
      </p:sp>
      <p:pic>
        <p:nvPicPr>
          <p:cNvPr id="31" name="Picture 30" descr="A screenshot of a cell phone&#10;&#10;Description automatically generated">
            <a:extLst>
              <a:ext uri="{FF2B5EF4-FFF2-40B4-BE49-F238E27FC236}">
                <a16:creationId xmlns:a16="http://schemas.microsoft.com/office/drawing/2014/main" id="{429C9BCB-AF84-4346-9FBE-F56C55065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9599" y="19899466"/>
            <a:ext cx="20053399" cy="1019664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F50DDE7-62AA-435C-9C9D-4AF734FE99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37893" y="10014856"/>
            <a:ext cx="19958649" cy="8214625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EFF3551D-2E31-445F-9BFC-12ADB986C0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44" y="1420721"/>
            <a:ext cx="10378180" cy="410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4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19954</TotalTime>
  <Words>312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Tyszka, Jeanne</dc:creator>
  <cp:lastModifiedBy>Omar</cp:lastModifiedBy>
  <cp:revision>85</cp:revision>
  <dcterms:created xsi:type="dcterms:W3CDTF">2018-07-24T19:20:30Z</dcterms:created>
  <dcterms:modified xsi:type="dcterms:W3CDTF">2022-03-15T13:44:03Z</dcterms:modified>
</cp:coreProperties>
</file>