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60" r:id="rId2"/>
  </p:sldIdLst>
  <p:sldSz cx="51206400" cy="384048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96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233C"/>
    <a:srgbClr val="C8C9C7"/>
    <a:srgbClr val="006B5B"/>
    <a:srgbClr val="006F66"/>
    <a:srgbClr val="0066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2133"/>
  </p:normalViewPr>
  <p:slideViewPr>
    <p:cSldViewPr snapToGrid="0" showGuides="1">
      <p:cViewPr varScale="1">
        <p:scale>
          <a:sx n="11" d="100"/>
          <a:sy n="11" d="100"/>
        </p:scale>
        <p:origin x="1373" y="62"/>
      </p:cViewPr>
      <p:guideLst>
        <p:guide orient="horz" pos="12096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6874919-E809-7A42-8860-192492848EF9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72895ED-A230-BA41-B2FD-BAF32C88A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74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6670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3350" algn="l" defTabSz="106670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66701" algn="l" defTabSz="106670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00050" algn="l" defTabSz="106670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33400" algn="l" defTabSz="106670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66750" algn="l" defTabSz="106670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00101" algn="l" defTabSz="106670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33451" algn="l" defTabSz="106670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66800" algn="l" defTabSz="106670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Title y axis;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895ED-A230-BA41-B2FD-BAF32C88A3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17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6285233"/>
            <a:ext cx="43525440" cy="13370560"/>
          </a:xfrm>
        </p:spPr>
        <p:txBody>
          <a:bodyPr anchor="b"/>
          <a:lstStyle>
            <a:lvl1pPr algn="ctr"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20171413"/>
            <a:ext cx="38404800" cy="9272267"/>
          </a:xfrm>
        </p:spPr>
        <p:txBody>
          <a:bodyPr/>
          <a:lstStyle>
            <a:lvl1pPr marL="0" indent="0" algn="ctr">
              <a:buNone/>
              <a:defRPr sz="13440"/>
            </a:lvl1pPr>
            <a:lvl2pPr marL="2560320" indent="0" algn="ctr">
              <a:buNone/>
              <a:defRPr sz="11200"/>
            </a:lvl2pPr>
            <a:lvl3pPr marL="5120640" indent="0" algn="ctr">
              <a:buNone/>
              <a:defRPr sz="10080"/>
            </a:lvl3pPr>
            <a:lvl4pPr marL="7680960" indent="0" algn="ctr">
              <a:buNone/>
              <a:defRPr sz="8960"/>
            </a:lvl4pPr>
            <a:lvl5pPr marL="10241280" indent="0" algn="ctr">
              <a:buNone/>
              <a:defRPr sz="8960"/>
            </a:lvl5pPr>
            <a:lvl6pPr marL="12801600" indent="0" algn="ctr">
              <a:buNone/>
              <a:defRPr sz="8960"/>
            </a:lvl6pPr>
            <a:lvl7pPr marL="15361920" indent="0" algn="ctr">
              <a:buNone/>
              <a:defRPr sz="8960"/>
            </a:lvl7pPr>
            <a:lvl8pPr marL="17922240" indent="0" algn="ctr">
              <a:buNone/>
              <a:defRPr sz="8960"/>
            </a:lvl8pPr>
            <a:lvl9pPr marL="20482560" indent="0" algn="ctr">
              <a:buNone/>
              <a:defRPr sz="89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25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78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3" y="2044700"/>
            <a:ext cx="11041380" cy="325462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3" y="2044700"/>
            <a:ext cx="32484060" cy="325462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337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951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3" y="9574541"/>
            <a:ext cx="44165520" cy="15975327"/>
          </a:xfrm>
        </p:spPr>
        <p:txBody>
          <a:bodyPr anchor="b"/>
          <a:lstStyle>
            <a:lvl1pPr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3" y="25701001"/>
            <a:ext cx="44165520" cy="8401047"/>
          </a:xfrm>
        </p:spPr>
        <p:txBody>
          <a:bodyPr/>
          <a:lstStyle>
            <a:lvl1pPr marL="0" indent="0">
              <a:buNone/>
              <a:defRPr sz="13440">
                <a:solidFill>
                  <a:schemeClr val="tx1"/>
                </a:solidFill>
              </a:defRPr>
            </a:lvl1pPr>
            <a:lvl2pPr marL="256032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2pPr>
            <a:lvl3pPr marL="512064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3pPr>
            <a:lvl4pPr marL="76809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4pPr>
            <a:lvl5pPr marL="1024128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5pPr>
            <a:lvl6pPr marL="1280160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6pPr>
            <a:lvl7pPr marL="1536192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7pPr>
            <a:lvl8pPr marL="1792224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8pPr>
            <a:lvl9pPr marL="204825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252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960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044708"/>
            <a:ext cx="44165520" cy="74231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5" y="9414513"/>
            <a:ext cx="21662704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5" y="14028420"/>
            <a:ext cx="21662704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3" y="9414513"/>
            <a:ext cx="21769390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3" y="14028420"/>
            <a:ext cx="21769390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486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654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278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5529588"/>
            <a:ext cx="25923240" cy="27292300"/>
          </a:xfrm>
        </p:spPr>
        <p:txBody>
          <a:bodyPr/>
          <a:lstStyle>
            <a:lvl1pPr>
              <a:defRPr sz="17920"/>
            </a:lvl1pPr>
            <a:lvl2pPr>
              <a:defRPr sz="15680"/>
            </a:lvl2pPr>
            <a:lvl3pPr>
              <a:defRPr sz="1344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16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5529588"/>
            <a:ext cx="25923240" cy="27292300"/>
          </a:xfrm>
        </p:spPr>
        <p:txBody>
          <a:bodyPr anchor="t"/>
          <a:lstStyle>
            <a:lvl1pPr marL="0" indent="0">
              <a:buNone/>
              <a:defRPr sz="17920"/>
            </a:lvl1pPr>
            <a:lvl2pPr marL="2560320" indent="0">
              <a:buNone/>
              <a:defRPr sz="15680"/>
            </a:lvl2pPr>
            <a:lvl3pPr marL="5120640" indent="0">
              <a:buNone/>
              <a:defRPr sz="13440"/>
            </a:lvl3pPr>
            <a:lvl4pPr marL="7680960" indent="0">
              <a:buNone/>
              <a:defRPr sz="11200"/>
            </a:lvl4pPr>
            <a:lvl5pPr marL="10241280" indent="0">
              <a:buNone/>
              <a:defRPr sz="11200"/>
            </a:lvl5pPr>
            <a:lvl6pPr marL="12801600" indent="0">
              <a:buNone/>
              <a:defRPr sz="11200"/>
            </a:lvl6pPr>
            <a:lvl7pPr marL="15361920" indent="0">
              <a:buNone/>
              <a:defRPr sz="11200"/>
            </a:lvl7pPr>
            <a:lvl8pPr marL="17922240" indent="0">
              <a:buNone/>
              <a:defRPr sz="11200"/>
            </a:lvl8pPr>
            <a:lvl9pPr marL="20482560" indent="0">
              <a:buNone/>
              <a:defRPr sz="1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690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2044708"/>
            <a:ext cx="44165520" cy="7423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10223500"/>
            <a:ext cx="44165520" cy="2436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BF43C-4C1C-458A-9AA6-B3DF41CA77F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35595568"/>
            <a:ext cx="17282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48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5120640" rtl="0" eaLnBrk="1" latinLnBrk="0" hangingPunct="1">
        <a:lnSpc>
          <a:spcPct val="90000"/>
        </a:lnSpc>
        <a:spcBef>
          <a:spcPct val="0"/>
        </a:spcBef>
        <a:buNone/>
        <a:defRPr sz="24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0160" indent="-1280160" algn="l" defTabSz="5120640" rtl="0" eaLnBrk="1" latinLnBrk="0" hangingPunct="1">
        <a:lnSpc>
          <a:spcPct val="90000"/>
        </a:lnSpc>
        <a:spcBef>
          <a:spcPts val="5600"/>
        </a:spcBef>
        <a:buFont typeface="Arial" panose="020B0604020202020204" pitchFamily="34" charset="0"/>
        <a:buChar char="•"/>
        <a:defRPr sz="1568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3pPr>
      <a:lvl4pPr marL="89611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408176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66420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51206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024128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280160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53619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79222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9A45005-7A82-4BE9-8D7E-3834F6CBD04F}"/>
              </a:ext>
            </a:extLst>
          </p:cNvPr>
          <p:cNvSpPr/>
          <p:nvPr/>
        </p:nvSpPr>
        <p:spPr>
          <a:xfrm>
            <a:off x="0" y="7704058"/>
            <a:ext cx="51206400" cy="30700742"/>
          </a:xfrm>
          <a:prstGeom prst="rect">
            <a:avLst/>
          </a:prstGeom>
          <a:solidFill>
            <a:srgbClr val="006B5B">
              <a:alpha val="8470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37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8F3211-A4AC-4F00-B31C-84704ADC2A80}"/>
              </a:ext>
            </a:extLst>
          </p:cNvPr>
          <p:cNvSpPr/>
          <p:nvPr/>
        </p:nvSpPr>
        <p:spPr>
          <a:xfrm>
            <a:off x="1" y="7563572"/>
            <a:ext cx="51206399" cy="140484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37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27BBE42-D878-4E6C-B0DB-9B313574D9EC}"/>
              </a:ext>
            </a:extLst>
          </p:cNvPr>
          <p:cNvSpPr/>
          <p:nvPr/>
        </p:nvSpPr>
        <p:spPr>
          <a:xfrm>
            <a:off x="0" y="-65375"/>
            <a:ext cx="51206399" cy="140484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37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1B74EA-1B14-4D97-A4EF-FAE713ABD852}"/>
              </a:ext>
            </a:extLst>
          </p:cNvPr>
          <p:cNvSpPr txBox="1"/>
          <p:nvPr/>
        </p:nvSpPr>
        <p:spPr>
          <a:xfrm>
            <a:off x="13149464" y="2218397"/>
            <a:ext cx="28247308" cy="2645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296" b="1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Interesting Study Title of Poster Here Words </a:t>
            </a:r>
            <a:r>
              <a:rPr lang="en-US" sz="8296" b="1" dirty="0" err="1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Words</a:t>
            </a:r>
            <a:r>
              <a:rPr lang="en-US" sz="8296" b="1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8296" b="1" dirty="0" err="1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Words</a:t>
            </a:r>
            <a:r>
              <a:rPr lang="en-US" sz="8296" b="1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8296" b="1" dirty="0" err="1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Words</a:t>
            </a:r>
            <a:endParaRPr lang="en-US" sz="8296" b="1" dirty="0">
              <a:solidFill>
                <a:srgbClr val="0E233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67050AA-955E-4325-8D86-69F714234669}"/>
              </a:ext>
            </a:extLst>
          </p:cNvPr>
          <p:cNvSpPr/>
          <p:nvPr/>
        </p:nvSpPr>
        <p:spPr>
          <a:xfrm>
            <a:off x="1027819" y="8319532"/>
            <a:ext cx="14819381" cy="28801121"/>
          </a:xfrm>
          <a:prstGeom prst="rect">
            <a:avLst/>
          </a:prstGeom>
          <a:solidFill>
            <a:schemeClr val="bg1"/>
          </a:solidFill>
          <a:ln w="38100">
            <a:solidFill>
              <a:srgbClr val="0066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7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7575569-C65C-42F0-BA55-9B5634B643E7}"/>
              </a:ext>
            </a:extLst>
          </p:cNvPr>
          <p:cNvSpPr/>
          <p:nvPr/>
        </p:nvSpPr>
        <p:spPr>
          <a:xfrm>
            <a:off x="36205364" y="8331432"/>
            <a:ext cx="14002918" cy="28777323"/>
          </a:xfrm>
          <a:prstGeom prst="rect">
            <a:avLst/>
          </a:prstGeom>
          <a:solidFill>
            <a:schemeClr val="bg1"/>
          </a:solidFill>
          <a:ln w="38100">
            <a:solidFill>
              <a:srgbClr val="0066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37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B08F798-3FAF-45DC-B584-3A584902E62F}"/>
              </a:ext>
            </a:extLst>
          </p:cNvPr>
          <p:cNvSpPr/>
          <p:nvPr/>
        </p:nvSpPr>
        <p:spPr>
          <a:xfrm>
            <a:off x="1024074" y="8316114"/>
            <a:ext cx="14829429" cy="1459240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53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Background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74D954D-0527-4F4E-9940-6BEA6A196BBA}"/>
              </a:ext>
            </a:extLst>
          </p:cNvPr>
          <p:cNvSpPr/>
          <p:nvPr/>
        </p:nvSpPr>
        <p:spPr>
          <a:xfrm>
            <a:off x="36209110" y="27467442"/>
            <a:ext cx="14002917" cy="1497009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53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Conclusion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F38F8C3-C68F-42BA-AA1F-83275A79BAEA}"/>
              </a:ext>
            </a:extLst>
          </p:cNvPr>
          <p:cNvSpPr/>
          <p:nvPr/>
        </p:nvSpPr>
        <p:spPr>
          <a:xfrm>
            <a:off x="1049900" y="25983535"/>
            <a:ext cx="14775213" cy="1483907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53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Methods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6B6D950-5F94-4B7F-B66D-4640DFEADEC4}"/>
              </a:ext>
            </a:extLst>
          </p:cNvPr>
          <p:cNvSpPr txBox="1"/>
          <p:nvPr/>
        </p:nvSpPr>
        <p:spPr>
          <a:xfrm flipH="1">
            <a:off x="1305476" y="10299908"/>
            <a:ext cx="14641728" cy="7686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90186" indent="-790186">
              <a:buFont typeface="Arial" panose="020B0604020202020204" pitchFamily="34" charset="0"/>
              <a:buChar char="•"/>
            </a:pPr>
            <a:r>
              <a:rPr lang="en-US" sz="5400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790186" indent="-790186">
              <a:buFont typeface="Arial" panose="020B0604020202020204" pitchFamily="34" charset="0"/>
              <a:buChar char="•"/>
            </a:pPr>
            <a:endParaRPr lang="en-US" sz="5400" dirty="0"/>
          </a:p>
          <a:p>
            <a:pPr marL="790186" indent="-790186">
              <a:buFont typeface="Arial" panose="020B0604020202020204" pitchFamily="34" charset="0"/>
              <a:buChar char="•"/>
            </a:pPr>
            <a:r>
              <a:rPr lang="en-US" sz="5400" dirty="0"/>
              <a:t>Nunc viverra imperdiet enim. Fusce est. Vivamus a </a:t>
            </a:r>
            <a:r>
              <a:rPr lang="en-US" sz="5400" dirty="0" err="1"/>
              <a:t>tellus</a:t>
            </a:r>
            <a:r>
              <a:rPr lang="en-US" sz="5400" dirty="0"/>
              <a:t>.</a:t>
            </a:r>
          </a:p>
          <a:p>
            <a:pPr marL="790186" indent="-790186">
              <a:buFont typeface="Arial" panose="020B0604020202020204" pitchFamily="34" charset="0"/>
              <a:buChar char="•"/>
            </a:pPr>
            <a:endParaRPr lang="en-US" sz="6146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AD758D2-D886-44EC-99FB-67FDC981D6AD}"/>
              </a:ext>
            </a:extLst>
          </p:cNvPr>
          <p:cNvSpPr/>
          <p:nvPr/>
        </p:nvSpPr>
        <p:spPr>
          <a:xfrm>
            <a:off x="36197612" y="8331431"/>
            <a:ext cx="14010670" cy="1332596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53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Results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8768589-D0A9-C54C-A1D6-815E4455D513}"/>
              </a:ext>
            </a:extLst>
          </p:cNvPr>
          <p:cNvSpPr txBox="1"/>
          <p:nvPr/>
        </p:nvSpPr>
        <p:spPr>
          <a:xfrm flipH="1">
            <a:off x="36352975" y="9713655"/>
            <a:ext cx="13925564" cy="18037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070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507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070" dirty="0"/>
              <a:t>Nunc viverra imperdiet enim. Fusce est. Vivamus a tellus.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507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070" dirty="0"/>
              <a:t>Pellentesque habitant morbi tristique senectus et netus et malesuada fames ac turpis egestas. Proin pharetra nonummy pede. Mauris et </a:t>
            </a:r>
            <a:r>
              <a:rPr lang="en-US" sz="5070" dirty="0" err="1"/>
              <a:t>orci</a:t>
            </a:r>
            <a:r>
              <a:rPr lang="en-US" sz="5070" dirty="0"/>
              <a:t>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070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507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070" dirty="0"/>
              <a:t>Nunc viverra imperdiet enim. Fusce est. Vivamus a tellus.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507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070" dirty="0"/>
              <a:t>Pellentesque habitant morbi tristique senectus et netus et malesuada fames ac turpis egestas. </a:t>
            </a:r>
            <a:endParaRPr lang="en-US" sz="5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11DBBA0-0CA1-0145-8CC5-84ED0A723AD1}"/>
              </a:ext>
            </a:extLst>
          </p:cNvPr>
          <p:cNvSpPr txBox="1"/>
          <p:nvPr/>
        </p:nvSpPr>
        <p:spPr>
          <a:xfrm flipH="1">
            <a:off x="1540253" y="27743504"/>
            <a:ext cx="13794506" cy="1101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7732" indent="-987732">
              <a:buFont typeface="Arial" panose="020B0604020202020204" pitchFamily="34" charset="0"/>
              <a:buChar char="•"/>
            </a:pPr>
            <a:r>
              <a:rPr lang="en-US" sz="5070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987732" indent="-987732">
              <a:buFont typeface="Arial" panose="020B0604020202020204" pitchFamily="34" charset="0"/>
              <a:buChar char="•"/>
            </a:pPr>
            <a:endParaRPr lang="en-US" sz="5070" dirty="0"/>
          </a:p>
          <a:p>
            <a:pPr marL="987732" indent="-987732">
              <a:buFont typeface="Arial" panose="020B0604020202020204" pitchFamily="34" charset="0"/>
              <a:buChar char="•"/>
            </a:pPr>
            <a:r>
              <a:rPr lang="en-US" sz="5070" dirty="0"/>
              <a:t>Nunc viverra imperdiet enim. Fusce est. Vivamus a tellus.</a:t>
            </a:r>
          </a:p>
          <a:p>
            <a:pPr marL="987732" indent="-987732">
              <a:buFont typeface="Arial" panose="020B0604020202020204" pitchFamily="34" charset="0"/>
              <a:buChar char="•"/>
            </a:pPr>
            <a:endParaRPr lang="en-US" sz="5070" dirty="0"/>
          </a:p>
          <a:p>
            <a:pPr marL="987732" indent="-987732">
              <a:buFont typeface="Arial" panose="020B0604020202020204" pitchFamily="34" charset="0"/>
              <a:buChar char="•"/>
            </a:pPr>
            <a:r>
              <a:rPr lang="en-US" sz="5070" dirty="0"/>
              <a:t>Pellentesque habitant morbi tristique senectus et netus et malesuada fames ac turpis egestas. Proin pharetra nonummy pede. Mauris et orci.</a:t>
            </a:r>
          </a:p>
          <a:p>
            <a:pPr marL="987732" indent="-987732">
              <a:buFont typeface="Arial" panose="020B0604020202020204" pitchFamily="34" charset="0"/>
              <a:buChar char="•"/>
            </a:pPr>
            <a:endParaRPr lang="en-US" sz="5070" dirty="0"/>
          </a:p>
          <a:p>
            <a:pPr marL="987732" indent="-987732">
              <a:buFont typeface="Arial" panose="020B0604020202020204" pitchFamily="34" charset="0"/>
              <a:buChar char="•"/>
            </a:pPr>
            <a:endParaRPr lang="en-US" sz="5070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43F462E-0BD8-4730-AE9B-EA8B77BF99A2}"/>
              </a:ext>
            </a:extLst>
          </p:cNvPr>
          <p:cNvSpPr/>
          <p:nvPr/>
        </p:nvSpPr>
        <p:spPr>
          <a:xfrm>
            <a:off x="1049902" y="18057655"/>
            <a:ext cx="14775213" cy="1483907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53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Objective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CAD59EF-5A91-4A85-9BDF-6FA02CC6ABB3}"/>
              </a:ext>
            </a:extLst>
          </p:cNvPr>
          <p:cNvSpPr txBox="1"/>
          <p:nvPr/>
        </p:nvSpPr>
        <p:spPr>
          <a:xfrm flipH="1">
            <a:off x="1191135" y="20035066"/>
            <a:ext cx="14641730" cy="6877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300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endParaRPr lang="en-US" sz="5300" dirty="0"/>
          </a:p>
          <a:p>
            <a:pPr marL="790186" indent="-790186">
              <a:buFont typeface="Arial" panose="020B0604020202020204" pitchFamily="34" charset="0"/>
              <a:buChar char="•"/>
            </a:pPr>
            <a:endParaRPr lang="en-US" sz="6146" dirty="0"/>
          </a:p>
          <a:p>
            <a:pPr marL="790186" indent="-790186">
              <a:buFont typeface="Arial" panose="020B0604020202020204" pitchFamily="34" charset="0"/>
              <a:buChar char="•"/>
            </a:pPr>
            <a:endParaRPr lang="en-US" sz="6146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0779D51-BE1C-4F1C-93CF-39A0EF686414}"/>
              </a:ext>
            </a:extLst>
          </p:cNvPr>
          <p:cNvSpPr txBox="1"/>
          <p:nvPr/>
        </p:nvSpPr>
        <p:spPr>
          <a:xfrm flipH="1">
            <a:off x="36275618" y="29061193"/>
            <a:ext cx="1400292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58489" indent="-658489">
              <a:buFont typeface="Arial" panose="020B0604020202020204" pitchFamily="34" charset="0"/>
              <a:buChar char="•"/>
            </a:pPr>
            <a:r>
              <a:rPr lang="en-US" sz="5400" dirty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658489" indent="-658489">
              <a:buFont typeface="Arial" panose="020B0604020202020204" pitchFamily="34" charset="0"/>
              <a:buChar char="•"/>
            </a:pPr>
            <a:endParaRPr lang="en-US" sz="5400" dirty="0"/>
          </a:p>
          <a:p>
            <a:pPr marL="658489" indent="-658489">
              <a:buFont typeface="Arial" panose="020B0604020202020204" pitchFamily="34" charset="0"/>
              <a:buChar char="•"/>
            </a:pPr>
            <a:r>
              <a:rPr lang="en-US" sz="5400" dirty="0"/>
              <a:t>Nunc viverra imperdiet enim. Fusce est. Vivamus a </a:t>
            </a:r>
            <a:r>
              <a:rPr lang="en-US" sz="5400" dirty="0" err="1"/>
              <a:t>tellus</a:t>
            </a:r>
            <a:r>
              <a:rPr lang="en-US" sz="5400" dirty="0"/>
              <a:t>.</a:t>
            </a:r>
            <a:endParaRPr lang="en-US" sz="6146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0AC1B61-4E55-40BC-AC5A-FF87520CC39E}"/>
              </a:ext>
            </a:extLst>
          </p:cNvPr>
          <p:cNvSpPr txBox="1"/>
          <p:nvPr/>
        </p:nvSpPr>
        <p:spPr>
          <a:xfrm>
            <a:off x="11848510" y="5405479"/>
            <a:ext cx="33277136" cy="282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5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J. Doe</a:t>
            </a:r>
            <a:r>
              <a:rPr lang="en-US" sz="5500" baseline="300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US" sz="55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J. Smith</a:t>
            </a:r>
            <a:r>
              <a:rPr lang="en-US" sz="5500" baseline="300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1, </a:t>
            </a:r>
            <a:r>
              <a:rPr lang="en-US" sz="55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J. Davis</a:t>
            </a:r>
            <a:r>
              <a:rPr lang="en-US" sz="5500" baseline="300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</a:p>
          <a:p>
            <a:pPr lvl="0" algn="ctr"/>
            <a:r>
              <a:rPr lang="en-US" sz="5334" i="1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Aflliation</a:t>
            </a:r>
            <a:r>
              <a:rPr lang="en-US" sz="5334" i="1" baseline="300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US" sz="5334" i="1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Affliation</a:t>
            </a:r>
            <a:r>
              <a:rPr lang="en-US" sz="5334" i="1" baseline="300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en-US" sz="5334" i="1" dirty="0">
              <a:solidFill>
                <a:srgbClr val="0E233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en-US" sz="6914" dirty="0"/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7D4CA2AE-EDC1-440E-91B8-21C8DC08D1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9674" y="8597625"/>
            <a:ext cx="17445822" cy="13956658"/>
          </a:xfrm>
          <a:prstGeom prst="rect">
            <a:avLst/>
          </a:prstGeom>
        </p:spPr>
      </p:pic>
      <p:pic>
        <p:nvPicPr>
          <p:cNvPr id="25" name="Picture 24" descr="A screenshot of a cell phone&#10;&#10;Description automatically generated">
            <a:extLst>
              <a:ext uri="{FF2B5EF4-FFF2-40B4-BE49-F238E27FC236}">
                <a16:creationId xmlns:a16="http://schemas.microsoft.com/office/drawing/2014/main" id="{0110CC73-D0E9-4DEA-96FA-5CFD1B0D4E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07678" y="23163995"/>
            <a:ext cx="17445823" cy="13956658"/>
          </a:xfrm>
          <a:prstGeom prst="rect">
            <a:avLst/>
          </a:prstGeom>
        </p:spPr>
      </p:pic>
      <p:pic>
        <p:nvPicPr>
          <p:cNvPr id="28" name="Picture 27" descr="A picture containing logo&#10;&#10;Description automatically generated">
            <a:extLst>
              <a:ext uri="{FF2B5EF4-FFF2-40B4-BE49-F238E27FC236}">
                <a16:creationId xmlns:a16="http://schemas.microsoft.com/office/drawing/2014/main" id="{2B7FF5A8-EA93-48ED-8ACA-41467DEBDA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033" y="973663"/>
            <a:ext cx="12975335" cy="513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343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25398</TotalTime>
  <Words>370</Words>
  <Application>Microsoft Office PowerPoint</Application>
  <PresentationFormat>Custom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Tyszka, Jeanne</dc:creator>
  <cp:lastModifiedBy>Crosby, Erika</cp:lastModifiedBy>
  <cp:revision>94</cp:revision>
  <cp:lastPrinted>2019-09-16T16:42:29Z</cp:lastPrinted>
  <dcterms:created xsi:type="dcterms:W3CDTF">2018-07-24T19:20:30Z</dcterms:created>
  <dcterms:modified xsi:type="dcterms:W3CDTF">2022-03-15T01:06:16Z</dcterms:modified>
</cp:coreProperties>
</file>