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0" r:id="rId2"/>
  </p:sldIdLst>
  <p:sldSz cx="51206400" cy="384048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E233C"/>
    <a:srgbClr val="C8C9C7"/>
    <a:srgbClr val="006B5B"/>
    <a:srgbClr val="006F66"/>
    <a:srgbClr val="006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0834" autoAdjust="0"/>
  </p:normalViewPr>
  <p:slideViewPr>
    <p:cSldViewPr snapToGrid="0" showGuides="1">
      <p:cViewPr varScale="1">
        <p:scale>
          <a:sx n="19" d="100"/>
          <a:sy n="19" d="100"/>
        </p:scale>
        <p:origin x="1692" y="78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by, Erika" userId="96423431-ef22-41ef-9002-c082333eba08" providerId="ADAL" clId="{D2BDAC42-01B4-47A5-BA0E-B498C3170E0F}"/>
    <pc:docChg chg="modShowInfo">
      <pc:chgData name="Crosby, Erika" userId="96423431-ef22-41ef-9002-c082333eba08" providerId="ADAL" clId="{D2BDAC42-01B4-47A5-BA0E-B498C3170E0F}" dt="2022-03-15T01:02:57.610" v="0" actId="2744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874919-E809-7A42-8860-192492848EF9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72895ED-A230-BA41-B2FD-BAF32C88A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7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5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01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05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0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75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101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451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800" algn="l" defTabSz="106670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y axis;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2895ED-A230-BA41-B2FD-BAF32C88A3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1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0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9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9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7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0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0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6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0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1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5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4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BF43C-4C1C-458A-9AA6-B3DF41CA77F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87DC7-2EF5-4E58-A44D-65EEA4B06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3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9A45005-7A82-4BE9-8D7E-3834F6CBD04F}"/>
              </a:ext>
            </a:extLst>
          </p:cNvPr>
          <p:cNvSpPr/>
          <p:nvPr/>
        </p:nvSpPr>
        <p:spPr>
          <a:xfrm>
            <a:off x="0" y="7852480"/>
            <a:ext cx="51206400" cy="30552320"/>
          </a:xfrm>
          <a:prstGeom prst="rect">
            <a:avLst/>
          </a:prstGeom>
          <a:solidFill>
            <a:srgbClr val="006B5B">
              <a:alpha val="8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8F3211-A4AC-4F00-B31C-84704ADC2A80}"/>
              </a:ext>
            </a:extLst>
          </p:cNvPr>
          <p:cNvSpPr/>
          <p:nvPr/>
        </p:nvSpPr>
        <p:spPr>
          <a:xfrm>
            <a:off x="0" y="7696892"/>
            <a:ext cx="51206400" cy="140484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7BBE42-D878-4E6C-B0DB-9B313574D9EC}"/>
              </a:ext>
            </a:extLst>
          </p:cNvPr>
          <p:cNvSpPr/>
          <p:nvPr/>
        </p:nvSpPr>
        <p:spPr>
          <a:xfrm>
            <a:off x="0" y="-16151"/>
            <a:ext cx="51206400" cy="140484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1B74EA-1B14-4D97-A4EF-FAE713ABD852}"/>
              </a:ext>
            </a:extLst>
          </p:cNvPr>
          <p:cNvSpPr txBox="1"/>
          <p:nvPr/>
        </p:nvSpPr>
        <p:spPr>
          <a:xfrm>
            <a:off x="12554467" y="851855"/>
            <a:ext cx="31269567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62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Interesting Study Title of Poster Here Words </a:t>
            </a:r>
            <a:r>
              <a:rPr lang="en-US" sz="11062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11062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1062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r>
              <a:rPr lang="en-US" sz="11062" b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1062" b="1" dirty="0" err="1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Words</a:t>
            </a:r>
            <a:endParaRPr lang="en-US" sz="11062" b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nb-NO" sz="553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J. Doe1, J. Smith1, J. Davis2</a:t>
            </a:r>
          </a:p>
          <a:p>
            <a:pPr algn="ctr"/>
            <a:endParaRPr lang="en-US" sz="6146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7050AA-955E-4325-8D86-69F714234669}"/>
              </a:ext>
            </a:extLst>
          </p:cNvPr>
          <p:cNvSpPr/>
          <p:nvPr/>
        </p:nvSpPr>
        <p:spPr>
          <a:xfrm>
            <a:off x="1130256" y="8222876"/>
            <a:ext cx="11424211" cy="29258426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7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A22668-E673-4240-8F31-432F1661133F}"/>
              </a:ext>
            </a:extLst>
          </p:cNvPr>
          <p:cNvSpPr/>
          <p:nvPr/>
        </p:nvSpPr>
        <p:spPr>
          <a:xfrm>
            <a:off x="13539926" y="8664595"/>
            <a:ext cx="36953398" cy="28816707"/>
          </a:xfrm>
          <a:prstGeom prst="rect">
            <a:avLst/>
          </a:prstGeom>
          <a:solidFill>
            <a:schemeClr val="bg1"/>
          </a:solidFill>
          <a:ln w="38100">
            <a:solidFill>
              <a:srgbClr val="006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37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08F798-3FAF-45DC-B584-3A584902E62F}"/>
              </a:ext>
            </a:extLst>
          </p:cNvPr>
          <p:cNvSpPr/>
          <p:nvPr/>
        </p:nvSpPr>
        <p:spPr>
          <a:xfrm>
            <a:off x="1122946" y="8183351"/>
            <a:ext cx="11383196" cy="1459240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38F8C3-C68F-42BA-AA1F-83275A79BAEA}"/>
              </a:ext>
            </a:extLst>
          </p:cNvPr>
          <p:cNvSpPr/>
          <p:nvPr/>
        </p:nvSpPr>
        <p:spPr>
          <a:xfrm>
            <a:off x="1171271" y="23199973"/>
            <a:ext cx="11383196" cy="1483907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2C16CED-DCAE-47CF-A44C-B22ABF0C8FBF}"/>
              </a:ext>
            </a:extLst>
          </p:cNvPr>
          <p:cNvSpPr/>
          <p:nvPr/>
        </p:nvSpPr>
        <p:spPr>
          <a:xfrm>
            <a:off x="13539926" y="8107447"/>
            <a:ext cx="36953398" cy="1357806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0E56CC9-5825-46A1-8DA5-E7A77CE00499}"/>
              </a:ext>
            </a:extLst>
          </p:cNvPr>
          <p:cNvSpPr/>
          <p:nvPr/>
        </p:nvSpPr>
        <p:spPr>
          <a:xfrm>
            <a:off x="13583302" y="34411109"/>
            <a:ext cx="36910022" cy="1204147"/>
          </a:xfrm>
          <a:prstGeom prst="rect">
            <a:avLst/>
          </a:prstGeom>
          <a:solidFill>
            <a:srgbClr val="0E233C"/>
          </a:solidFill>
          <a:ln>
            <a:solidFill>
              <a:srgbClr val="0E2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3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B6D950-5F94-4B7F-B66D-4640DFEADEC4}"/>
              </a:ext>
            </a:extLst>
          </p:cNvPr>
          <p:cNvSpPr txBox="1"/>
          <p:nvPr/>
        </p:nvSpPr>
        <p:spPr>
          <a:xfrm flipH="1">
            <a:off x="1243346" y="9737216"/>
            <a:ext cx="11393282" cy="13503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5400" dirty="0"/>
              <a:t>Lorem ipsum dolor sit </a:t>
            </a:r>
            <a:r>
              <a:rPr lang="en-US" sz="5400" dirty="0" err="1"/>
              <a:t>amet</a:t>
            </a:r>
            <a:r>
              <a:rPr lang="en-US" sz="5400" dirty="0"/>
              <a:t>, </a:t>
            </a:r>
            <a:r>
              <a:rPr lang="en-US" sz="5400" dirty="0" err="1"/>
              <a:t>consectetuer</a:t>
            </a:r>
            <a:r>
              <a:rPr lang="en-US" sz="5400" dirty="0"/>
              <a:t> </a:t>
            </a:r>
            <a:r>
              <a:rPr lang="en-US" sz="5400" dirty="0" err="1"/>
              <a:t>adipiscing</a:t>
            </a:r>
            <a:r>
              <a:rPr lang="en-US" sz="5400" dirty="0"/>
              <a:t> </a:t>
            </a:r>
            <a:r>
              <a:rPr lang="en-US" sz="5400" dirty="0" err="1"/>
              <a:t>elit</a:t>
            </a:r>
            <a:r>
              <a:rPr lang="en-US" sz="5400" dirty="0"/>
              <a:t>. Maecenas </a:t>
            </a:r>
            <a:r>
              <a:rPr lang="en-US" sz="5400" dirty="0" err="1"/>
              <a:t>porttitor</a:t>
            </a:r>
            <a:r>
              <a:rPr lang="en-US" sz="5400" dirty="0"/>
              <a:t> </a:t>
            </a:r>
            <a:r>
              <a:rPr lang="en-US" sz="5400" dirty="0" err="1"/>
              <a:t>congue</a:t>
            </a:r>
            <a:r>
              <a:rPr lang="en-US" sz="5400" dirty="0"/>
              <a:t> </a:t>
            </a:r>
            <a:r>
              <a:rPr lang="en-US" sz="5400" dirty="0" err="1"/>
              <a:t>massa</a:t>
            </a:r>
            <a:r>
              <a:rPr lang="en-US" sz="5400" dirty="0"/>
              <a:t>. </a:t>
            </a:r>
            <a:r>
              <a:rPr lang="en-US" sz="5400" dirty="0" err="1"/>
              <a:t>Fusce</a:t>
            </a:r>
            <a:r>
              <a:rPr lang="en-US" sz="5400" dirty="0"/>
              <a:t> </a:t>
            </a:r>
            <a:r>
              <a:rPr lang="en-US" sz="5400" dirty="0" err="1"/>
              <a:t>posuere</a:t>
            </a:r>
            <a:r>
              <a:rPr lang="en-US" sz="5400" dirty="0"/>
              <a:t>, magna sed pulvinar </a:t>
            </a:r>
            <a:r>
              <a:rPr lang="en-US" sz="5400" dirty="0" err="1"/>
              <a:t>ultricies</a:t>
            </a:r>
            <a:r>
              <a:rPr lang="en-US" sz="5400" dirty="0"/>
              <a:t>, </a:t>
            </a:r>
            <a:r>
              <a:rPr lang="en-US" sz="5400" dirty="0" err="1"/>
              <a:t>purus</a:t>
            </a:r>
            <a:r>
              <a:rPr lang="en-US" sz="5400" dirty="0"/>
              <a:t> </a:t>
            </a:r>
            <a:r>
              <a:rPr lang="en-US" sz="5400" dirty="0" err="1"/>
              <a:t>lectus</a:t>
            </a:r>
            <a:r>
              <a:rPr lang="en-US" sz="5400" dirty="0"/>
              <a:t> </a:t>
            </a:r>
            <a:r>
              <a:rPr lang="en-US" sz="5400" dirty="0" err="1"/>
              <a:t>malesuada</a:t>
            </a:r>
            <a:r>
              <a:rPr lang="en-US" sz="5400" dirty="0"/>
              <a:t> libero, sit </a:t>
            </a:r>
            <a:r>
              <a:rPr lang="en-US" sz="5400" dirty="0" err="1"/>
              <a:t>amet</a:t>
            </a:r>
            <a:r>
              <a:rPr lang="en-US" sz="5400" dirty="0"/>
              <a:t> </a:t>
            </a:r>
            <a:r>
              <a:rPr lang="en-US" sz="5400" dirty="0" err="1"/>
              <a:t>commodo</a:t>
            </a:r>
            <a:r>
              <a:rPr lang="en-US" sz="5400" dirty="0"/>
              <a:t> magna eros </a:t>
            </a:r>
            <a:r>
              <a:rPr lang="en-US" sz="5400" dirty="0" err="1"/>
              <a:t>quis</a:t>
            </a:r>
            <a:r>
              <a:rPr lang="en-US" sz="5400" dirty="0"/>
              <a:t> </a:t>
            </a:r>
            <a:r>
              <a:rPr lang="en-US" sz="5400" dirty="0" err="1"/>
              <a:t>urna</a:t>
            </a:r>
            <a:r>
              <a:rPr lang="en-US" sz="5400" dirty="0"/>
              <a:t>.</a:t>
            </a:r>
          </a:p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5400" dirty="0"/>
          </a:p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5400" dirty="0"/>
              <a:t>Nunc </a:t>
            </a:r>
            <a:r>
              <a:rPr lang="en-US" sz="5400" dirty="0" err="1"/>
              <a:t>viverra</a:t>
            </a:r>
            <a:r>
              <a:rPr lang="en-US" sz="5400" dirty="0"/>
              <a:t> </a:t>
            </a:r>
            <a:r>
              <a:rPr lang="en-US" sz="5400" dirty="0" err="1"/>
              <a:t>imperdiet</a:t>
            </a:r>
            <a:r>
              <a:rPr lang="en-US" sz="5400" dirty="0"/>
              <a:t> </a:t>
            </a:r>
            <a:r>
              <a:rPr lang="en-US" sz="5400" dirty="0" err="1"/>
              <a:t>enim</a:t>
            </a:r>
            <a:r>
              <a:rPr lang="en-US" sz="5400" dirty="0"/>
              <a:t>. </a:t>
            </a:r>
            <a:r>
              <a:rPr lang="en-US" sz="5400" dirty="0" err="1"/>
              <a:t>Fusce</a:t>
            </a:r>
            <a:r>
              <a:rPr lang="en-US" sz="5400" dirty="0"/>
              <a:t> est. </a:t>
            </a:r>
            <a:r>
              <a:rPr lang="en-US" sz="5400" dirty="0" err="1"/>
              <a:t>Vivamus</a:t>
            </a:r>
            <a:r>
              <a:rPr lang="en-US" sz="5400" dirty="0"/>
              <a:t> a </a:t>
            </a:r>
            <a:r>
              <a:rPr lang="en-US" sz="5400" dirty="0" err="1"/>
              <a:t>tellus</a:t>
            </a:r>
            <a:r>
              <a:rPr lang="en-US" sz="5400" dirty="0"/>
              <a:t>.</a:t>
            </a:r>
          </a:p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5400" dirty="0"/>
          </a:p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5400" dirty="0" err="1"/>
              <a:t>Pellentesque</a:t>
            </a:r>
            <a:r>
              <a:rPr lang="en-US" sz="5400" dirty="0"/>
              <a:t> habitant </a:t>
            </a:r>
            <a:r>
              <a:rPr lang="en-US" sz="5400" dirty="0" err="1"/>
              <a:t>morbi</a:t>
            </a:r>
            <a:r>
              <a:rPr lang="en-US" sz="5400" dirty="0"/>
              <a:t> </a:t>
            </a:r>
            <a:r>
              <a:rPr lang="en-US" sz="5400" dirty="0" err="1"/>
              <a:t>tristique</a:t>
            </a:r>
            <a:r>
              <a:rPr lang="en-US" sz="5400" dirty="0"/>
              <a:t> </a:t>
            </a:r>
            <a:r>
              <a:rPr lang="en-US" sz="5400" dirty="0" err="1"/>
              <a:t>senectus</a:t>
            </a:r>
            <a:r>
              <a:rPr lang="en-US" sz="5400" dirty="0"/>
              <a:t> et </a:t>
            </a:r>
            <a:r>
              <a:rPr lang="en-US" sz="5400" dirty="0" err="1"/>
              <a:t>netus</a:t>
            </a:r>
            <a:r>
              <a:rPr lang="en-US" sz="5400" dirty="0"/>
              <a:t> et </a:t>
            </a:r>
            <a:r>
              <a:rPr lang="en-US" sz="5400" dirty="0" err="1"/>
              <a:t>malesuada</a:t>
            </a:r>
            <a:r>
              <a:rPr lang="en-US" sz="5400" dirty="0"/>
              <a:t> fames ac </a:t>
            </a:r>
            <a:r>
              <a:rPr lang="en-US" sz="5400" dirty="0" err="1"/>
              <a:t>turpis</a:t>
            </a:r>
            <a:r>
              <a:rPr lang="en-US" sz="5400" dirty="0"/>
              <a:t> </a:t>
            </a:r>
            <a:r>
              <a:rPr lang="en-US" sz="5400" dirty="0" err="1"/>
              <a:t>egestas</a:t>
            </a:r>
            <a:r>
              <a:rPr lang="en-US" sz="5400" dirty="0"/>
              <a:t>. Proin pharetra </a:t>
            </a:r>
            <a:r>
              <a:rPr lang="en-US" sz="5400" dirty="0" err="1"/>
              <a:t>nonummy</a:t>
            </a:r>
            <a:r>
              <a:rPr lang="en-US" sz="5400" dirty="0"/>
              <a:t> </a:t>
            </a:r>
            <a:r>
              <a:rPr lang="en-US" sz="5400" dirty="0" err="1"/>
              <a:t>pede</a:t>
            </a:r>
            <a:r>
              <a:rPr lang="en-US" sz="5400" dirty="0"/>
              <a:t>. </a:t>
            </a:r>
            <a:r>
              <a:rPr lang="en-US" sz="5400" dirty="0" err="1"/>
              <a:t>Mauris</a:t>
            </a:r>
            <a:r>
              <a:rPr lang="en-US" sz="5400" dirty="0"/>
              <a:t>.</a:t>
            </a:r>
          </a:p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6146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1DBBA0-0CA1-0145-8CC5-84ED0A723AD1}"/>
              </a:ext>
            </a:extLst>
          </p:cNvPr>
          <p:cNvSpPr txBox="1"/>
          <p:nvPr/>
        </p:nvSpPr>
        <p:spPr>
          <a:xfrm flipH="1">
            <a:off x="1243346" y="24781886"/>
            <a:ext cx="11327130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79242" indent="-679242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5400" dirty="0"/>
              <a:t>Lorem ipsum dolor sit </a:t>
            </a:r>
            <a:r>
              <a:rPr lang="en-US" sz="5400" dirty="0" err="1"/>
              <a:t>amet</a:t>
            </a:r>
            <a:r>
              <a:rPr lang="en-US" sz="5400" dirty="0"/>
              <a:t>, </a:t>
            </a:r>
            <a:r>
              <a:rPr lang="en-US" sz="5400" dirty="0" err="1"/>
              <a:t>consectetuer</a:t>
            </a:r>
            <a:r>
              <a:rPr lang="en-US" sz="5400" dirty="0"/>
              <a:t> </a:t>
            </a:r>
            <a:r>
              <a:rPr lang="en-US" sz="5400" dirty="0" err="1"/>
              <a:t>adipiscing</a:t>
            </a:r>
            <a:r>
              <a:rPr lang="en-US" sz="5400" dirty="0"/>
              <a:t> </a:t>
            </a:r>
            <a:r>
              <a:rPr lang="en-US" sz="5400" dirty="0" err="1"/>
              <a:t>elit</a:t>
            </a:r>
            <a:r>
              <a:rPr lang="en-US" sz="5400" dirty="0"/>
              <a:t>. Maecenas </a:t>
            </a:r>
            <a:r>
              <a:rPr lang="en-US" sz="5400" dirty="0" err="1"/>
              <a:t>porttitor</a:t>
            </a:r>
            <a:r>
              <a:rPr lang="en-US" sz="5400" dirty="0"/>
              <a:t> </a:t>
            </a:r>
            <a:r>
              <a:rPr lang="en-US" sz="5400" dirty="0" err="1"/>
              <a:t>congue</a:t>
            </a:r>
            <a:r>
              <a:rPr lang="en-US" sz="5400" dirty="0"/>
              <a:t> </a:t>
            </a:r>
            <a:r>
              <a:rPr lang="en-US" sz="5400" dirty="0" err="1"/>
              <a:t>massa</a:t>
            </a:r>
            <a:r>
              <a:rPr lang="en-US" sz="5400" dirty="0"/>
              <a:t>. </a:t>
            </a:r>
            <a:r>
              <a:rPr lang="en-US" sz="5400" dirty="0" err="1"/>
              <a:t>Fusce</a:t>
            </a:r>
            <a:r>
              <a:rPr lang="en-US" sz="5400" dirty="0"/>
              <a:t> </a:t>
            </a:r>
            <a:r>
              <a:rPr lang="en-US" sz="5400" dirty="0" err="1"/>
              <a:t>posuere</a:t>
            </a:r>
            <a:r>
              <a:rPr lang="en-US" sz="5400" dirty="0"/>
              <a:t>, magna sed pulvinar </a:t>
            </a:r>
            <a:r>
              <a:rPr lang="en-US" sz="5400" dirty="0" err="1"/>
              <a:t>ultricies</a:t>
            </a:r>
            <a:r>
              <a:rPr lang="en-US" sz="5400" dirty="0"/>
              <a:t>, </a:t>
            </a:r>
            <a:r>
              <a:rPr lang="en-US" sz="5400" dirty="0" err="1"/>
              <a:t>purus</a:t>
            </a:r>
            <a:r>
              <a:rPr lang="en-US" sz="5400" dirty="0"/>
              <a:t> </a:t>
            </a:r>
            <a:r>
              <a:rPr lang="en-US" sz="5400" dirty="0" err="1"/>
              <a:t>lectus</a:t>
            </a:r>
            <a:r>
              <a:rPr lang="en-US" sz="5400" dirty="0"/>
              <a:t> </a:t>
            </a:r>
            <a:r>
              <a:rPr lang="en-US" sz="5400" dirty="0" err="1"/>
              <a:t>malesuada</a:t>
            </a:r>
            <a:r>
              <a:rPr lang="en-US" sz="5400" dirty="0"/>
              <a:t> libero, sit </a:t>
            </a:r>
            <a:r>
              <a:rPr lang="en-US" sz="5400" dirty="0" err="1"/>
              <a:t>amet</a:t>
            </a:r>
            <a:r>
              <a:rPr lang="en-US" sz="5400" dirty="0"/>
              <a:t> </a:t>
            </a:r>
            <a:r>
              <a:rPr lang="en-US" sz="5400" dirty="0" err="1"/>
              <a:t>commodo</a:t>
            </a:r>
            <a:r>
              <a:rPr lang="en-US" sz="5400" dirty="0"/>
              <a:t> magna eros </a:t>
            </a:r>
            <a:r>
              <a:rPr lang="en-US" sz="5400" dirty="0" err="1"/>
              <a:t>quis</a:t>
            </a:r>
            <a:r>
              <a:rPr lang="en-US" sz="5400" dirty="0"/>
              <a:t> </a:t>
            </a:r>
            <a:r>
              <a:rPr lang="en-US" sz="5400" dirty="0" err="1"/>
              <a:t>urna</a:t>
            </a:r>
            <a:r>
              <a:rPr lang="en-US" sz="5400" dirty="0"/>
              <a:t>.</a:t>
            </a:r>
          </a:p>
          <a:p>
            <a:pPr marL="679242" indent="-679242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5400" dirty="0"/>
          </a:p>
          <a:p>
            <a:pPr marL="679242" indent="-679242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5400" dirty="0"/>
              <a:t>Nunc </a:t>
            </a:r>
            <a:r>
              <a:rPr lang="en-US" sz="5400" dirty="0" err="1"/>
              <a:t>viverra</a:t>
            </a:r>
            <a:r>
              <a:rPr lang="en-US" sz="5400" dirty="0"/>
              <a:t> </a:t>
            </a:r>
            <a:r>
              <a:rPr lang="en-US" sz="5400" dirty="0" err="1"/>
              <a:t>imperdiet</a:t>
            </a:r>
            <a:r>
              <a:rPr lang="en-US" sz="5400" dirty="0"/>
              <a:t> </a:t>
            </a:r>
            <a:r>
              <a:rPr lang="en-US" sz="5400" dirty="0" err="1"/>
              <a:t>enim</a:t>
            </a:r>
            <a:r>
              <a:rPr lang="en-US" sz="5400" dirty="0"/>
              <a:t>. </a:t>
            </a:r>
            <a:r>
              <a:rPr lang="en-US" sz="5400" dirty="0" err="1"/>
              <a:t>Fusce</a:t>
            </a:r>
            <a:r>
              <a:rPr lang="en-US" sz="5400" dirty="0"/>
              <a:t> est. </a:t>
            </a:r>
            <a:r>
              <a:rPr lang="en-US" sz="5400" dirty="0" err="1"/>
              <a:t>Vivamus</a:t>
            </a:r>
            <a:r>
              <a:rPr lang="en-US" sz="5400" dirty="0"/>
              <a:t> a </a:t>
            </a:r>
            <a:r>
              <a:rPr lang="en-US" sz="5400" dirty="0" err="1"/>
              <a:t>tellus</a:t>
            </a:r>
            <a:r>
              <a:rPr lang="en-US" sz="5400" dirty="0"/>
              <a:t>.</a:t>
            </a:r>
          </a:p>
          <a:p>
            <a:pPr marL="679242" indent="-679242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5400" dirty="0"/>
          </a:p>
          <a:p>
            <a:pPr marL="679242" indent="-679242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5400" dirty="0" err="1"/>
              <a:t>Pellentesque</a:t>
            </a:r>
            <a:r>
              <a:rPr lang="en-US" sz="5400" dirty="0"/>
              <a:t> habitant </a:t>
            </a:r>
            <a:r>
              <a:rPr lang="en-US" sz="5400" dirty="0" err="1"/>
              <a:t>morbi</a:t>
            </a:r>
            <a:r>
              <a:rPr lang="en-US" sz="5400" dirty="0"/>
              <a:t> </a:t>
            </a:r>
            <a:r>
              <a:rPr lang="en-US" sz="5400" dirty="0" err="1"/>
              <a:t>tristique</a:t>
            </a:r>
            <a:r>
              <a:rPr lang="en-US" sz="5400" dirty="0"/>
              <a:t> </a:t>
            </a:r>
            <a:r>
              <a:rPr lang="en-US" sz="5400" dirty="0" err="1"/>
              <a:t>senectus</a:t>
            </a:r>
            <a:r>
              <a:rPr lang="en-US" sz="5400" dirty="0"/>
              <a:t> et </a:t>
            </a:r>
            <a:r>
              <a:rPr lang="en-US" sz="5400" dirty="0" err="1"/>
              <a:t>netus</a:t>
            </a:r>
            <a:r>
              <a:rPr lang="en-US" sz="5400" dirty="0"/>
              <a:t> et </a:t>
            </a:r>
            <a:r>
              <a:rPr lang="en-US" sz="5400" dirty="0" err="1"/>
              <a:t>malesuada</a:t>
            </a:r>
            <a:r>
              <a:rPr lang="en-US" sz="5400" dirty="0"/>
              <a:t> fames ac </a:t>
            </a:r>
            <a:r>
              <a:rPr lang="en-US" sz="5400" dirty="0" err="1"/>
              <a:t>turpis</a:t>
            </a:r>
            <a:r>
              <a:rPr lang="en-US" sz="5400" dirty="0"/>
              <a:t> </a:t>
            </a:r>
            <a:r>
              <a:rPr lang="en-US" sz="5400" dirty="0" err="1"/>
              <a:t>egestas</a:t>
            </a:r>
            <a:r>
              <a:rPr lang="en-US" sz="5400" dirty="0"/>
              <a:t>. Proin pharetra </a:t>
            </a:r>
            <a:r>
              <a:rPr lang="en-US" sz="5400" dirty="0" err="1"/>
              <a:t>nonummy</a:t>
            </a:r>
            <a:r>
              <a:rPr lang="en-US" sz="5400" dirty="0"/>
              <a:t> </a:t>
            </a:r>
            <a:r>
              <a:rPr lang="en-US" sz="5400" dirty="0" err="1"/>
              <a:t>pede</a:t>
            </a:r>
            <a:r>
              <a:rPr lang="en-US" sz="5400" dirty="0"/>
              <a:t>. </a:t>
            </a:r>
            <a:r>
              <a:rPr lang="en-US" sz="5400" dirty="0" err="1"/>
              <a:t>Mauris</a:t>
            </a:r>
            <a:r>
              <a:rPr lang="en-US" sz="5400" dirty="0"/>
              <a:t> et.</a:t>
            </a:r>
          </a:p>
          <a:p>
            <a:pPr marL="679242" indent="-679242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5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F0B530-9CDC-D840-9FC1-676BF74604EC}"/>
              </a:ext>
            </a:extLst>
          </p:cNvPr>
          <p:cNvSpPr txBox="1"/>
          <p:nvPr/>
        </p:nvSpPr>
        <p:spPr>
          <a:xfrm flipH="1">
            <a:off x="13706988" y="35773389"/>
            <a:ext cx="36175130" cy="1510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58484" indent="-658484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4608" dirty="0"/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4608" dirty="0" err="1"/>
              <a:t>urna</a:t>
            </a:r>
            <a:r>
              <a:rPr lang="en-US" sz="4608" dirty="0"/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1B87F0-AA14-4BD6-8D10-3B24ABBC25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5531" y="2621058"/>
            <a:ext cx="8988615" cy="2845316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47905F4-B69C-4669-9B15-56354F347028}"/>
              </a:ext>
            </a:extLst>
          </p:cNvPr>
          <p:cNvSpPr txBox="1"/>
          <p:nvPr/>
        </p:nvSpPr>
        <p:spPr>
          <a:xfrm>
            <a:off x="12506142" y="5941755"/>
            <a:ext cx="27218766" cy="1275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Aflliation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5334" i="1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Affliation</a:t>
            </a:r>
            <a:r>
              <a:rPr lang="en-US" sz="5334" i="1" baseline="30000" dirty="0">
                <a:solidFill>
                  <a:srgbClr val="0E23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sz="5334" i="1" dirty="0">
              <a:solidFill>
                <a:srgbClr val="0E23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321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73FBED77-ADA7-4E7E-A628-E90C2830D1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8588" y="10011152"/>
            <a:ext cx="21751412" cy="12778955"/>
          </a:xfrm>
          <a:prstGeom prst="rect">
            <a:avLst/>
          </a:prstGeom>
        </p:spPr>
      </p:pic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79A8686-64A0-4321-9879-C04C2CEA5D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8699" y="23016905"/>
            <a:ext cx="21451301" cy="10907441"/>
          </a:xfrm>
          <a:prstGeom prst="rect">
            <a:avLst/>
          </a:prstGeom>
        </p:spPr>
      </p:pic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668BD96A-4C65-4209-9AEC-69DD6DA995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0485" y="10297535"/>
            <a:ext cx="13485900" cy="10788720"/>
          </a:xfrm>
          <a:prstGeom prst="rect">
            <a:avLst/>
          </a:prstGeom>
        </p:spPr>
      </p:pic>
      <p:pic>
        <p:nvPicPr>
          <p:cNvPr id="13" name="Picture 12" descr="A screenshot of text&#10;&#10;Description automatically generated">
            <a:extLst>
              <a:ext uri="{FF2B5EF4-FFF2-40B4-BE49-F238E27FC236}">
                <a16:creationId xmlns:a16="http://schemas.microsoft.com/office/drawing/2014/main" id="{651CEADF-1912-4EE5-87E6-4B5F5E825E1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4182" y="22811551"/>
            <a:ext cx="14384959" cy="10788719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3AECFF0-5B22-4363-B748-6227F82C7A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54" y="1523731"/>
            <a:ext cx="12458074" cy="493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43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33828</TotalTime>
  <Words>208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Tyszka, Jeanne</dc:creator>
  <cp:lastModifiedBy>Davila, Omar</cp:lastModifiedBy>
  <cp:revision>99</cp:revision>
  <cp:lastPrinted>2019-09-16T16:51:25Z</cp:lastPrinted>
  <dcterms:created xsi:type="dcterms:W3CDTF">2018-07-24T19:20:30Z</dcterms:created>
  <dcterms:modified xsi:type="dcterms:W3CDTF">2022-04-12T14:25:30Z</dcterms:modified>
</cp:coreProperties>
</file>