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9"/>
  </p:notesMasterIdLst>
  <p:sldIdLst>
    <p:sldId id="328" r:id="rId2"/>
    <p:sldId id="325" r:id="rId3"/>
    <p:sldId id="323" r:id="rId4"/>
    <p:sldId id="289" r:id="rId5"/>
    <p:sldId id="326" r:id="rId6"/>
    <p:sldId id="290" r:id="rId7"/>
    <p:sldId id="329"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0" autoAdjust="0"/>
    <p:restoredTop sz="94687"/>
  </p:normalViewPr>
  <p:slideViewPr>
    <p:cSldViewPr snapToGrid="0">
      <p:cViewPr varScale="1">
        <p:scale>
          <a:sx n="56" d="100"/>
          <a:sy n="56"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8A43CE-F0FD-46EB-BEB9-98149EC3054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32AB430-3CDE-4603-99F4-4375C780CDD2}">
      <dgm:prSet phldrT="[Text]"/>
      <dgm:spPr/>
      <dgm:t>
        <a:bodyPr/>
        <a:lstStyle/>
        <a:p>
          <a:r>
            <a:rPr lang="en-US" dirty="0"/>
            <a:t>Informational Letter</a:t>
          </a:r>
        </a:p>
      </dgm:t>
    </dgm:pt>
    <dgm:pt modelId="{B208E6D2-683F-4A67-B783-D459D5029A1E}" type="parTrans" cxnId="{D90667D8-A87D-4772-8F7B-4F26E9EC8707}">
      <dgm:prSet/>
      <dgm:spPr/>
      <dgm:t>
        <a:bodyPr/>
        <a:lstStyle/>
        <a:p>
          <a:endParaRPr lang="en-US"/>
        </a:p>
      </dgm:t>
    </dgm:pt>
    <dgm:pt modelId="{FFD5539E-6607-46F3-9649-6C8E1F1CBF68}" type="sibTrans" cxnId="{D90667D8-A87D-4772-8F7B-4F26E9EC8707}">
      <dgm:prSet/>
      <dgm:spPr/>
      <dgm:t>
        <a:bodyPr/>
        <a:lstStyle/>
        <a:p>
          <a:endParaRPr lang="en-US"/>
        </a:p>
      </dgm:t>
    </dgm:pt>
    <dgm:pt modelId="{A7D24266-6D45-4E2F-BBA4-DB73FBC0E15C}">
      <dgm:prSet phldrT="[Text]"/>
      <dgm:spPr/>
      <dgm:t>
        <a:bodyPr/>
        <a:lstStyle/>
        <a:p>
          <a:r>
            <a:rPr lang="en-US" dirty="0"/>
            <a:t>Video</a:t>
          </a:r>
        </a:p>
      </dgm:t>
    </dgm:pt>
    <dgm:pt modelId="{149A25DD-A172-43DB-A0A5-5A19EF427D4D}" type="parTrans" cxnId="{4E2C8E6C-45AC-4286-99D8-A4EE55DED6B5}">
      <dgm:prSet/>
      <dgm:spPr/>
      <dgm:t>
        <a:bodyPr/>
        <a:lstStyle/>
        <a:p>
          <a:endParaRPr lang="en-US"/>
        </a:p>
      </dgm:t>
    </dgm:pt>
    <dgm:pt modelId="{D536E66D-CC9A-4745-991C-E57EC7A55F92}" type="sibTrans" cxnId="{4E2C8E6C-45AC-4286-99D8-A4EE55DED6B5}">
      <dgm:prSet/>
      <dgm:spPr/>
      <dgm:t>
        <a:bodyPr/>
        <a:lstStyle/>
        <a:p>
          <a:endParaRPr lang="en-US"/>
        </a:p>
      </dgm:t>
    </dgm:pt>
    <dgm:pt modelId="{49C16823-6AA5-408D-A4DA-8E37B7083372}">
      <dgm:prSet phldrT="[Text]"/>
      <dgm:spPr/>
      <dgm:t>
        <a:bodyPr/>
        <a:lstStyle/>
        <a:p>
          <a:r>
            <a:rPr lang="en-US" dirty="0"/>
            <a:t>Presentation with Handouts</a:t>
          </a:r>
        </a:p>
      </dgm:t>
    </dgm:pt>
    <dgm:pt modelId="{C2DC3C3A-3177-47EF-AAEA-7040CDE01C71}" type="parTrans" cxnId="{A88FAF23-9FD9-4226-ADB9-CE447A9AC86F}">
      <dgm:prSet/>
      <dgm:spPr/>
      <dgm:t>
        <a:bodyPr/>
        <a:lstStyle/>
        <a:p>
          <a:endParaRPr lang="en-US"/>
        </a:p>
      </dgm:t>
    </dgm:pt>
    <dgm:pt modelId="{270D7C5E-AA8F-472F-841F-0062FC22B3E6}" type="sibTrans" cxnId="{A88FAF23-9FD9-4226-ADB9-CE447A9AC86F}">
      <dgm:prSet/>
      <dgm:spPr/>
      <dgm:t>
        <a:bodyPr/>
        <a:lstStyle/>
        <a:p>
          <a:endParaRPr lang="en-US"/>
        </a:p>
      </dgm:t>
    </dgm:pt>
    <dgm:pt modelId="{4383E2AC-70F5-4E9D-94E0-593D2725BB4F}">
      <dgm:prSet phldrT="[Text]"/>
      <dgm:spPr/>
      <dgm:t>
        <a:bodyPr/>
        <a:lstStyle/>
        <a:p>
          <a:r>
            <a:rPr lang="en-US" dirty="0"/>
            <a:t>Interactive Multimedia</a:t>
          </a:r>
        </a:p>
      </dgm:t>
    </dgm:pt>
    <dgm:pt modelId="{9CCEB303-4EDF-4AEC-8D76-145F55315ADD}" type="parTrans" cxnId="{24102B10-AEB6-42E1-9C13-180BAB304C92}">
      <dgm:prSet/>
      <dgm:spPr/>
      <dgm:t>
        <a:bodyPr/>
        <a:lstStyle/>
        <a:p>
          <a:endParaRPr lang="en-US"/>
        </a:p>
      </dgm:t>
    </dgm:pt>
    <dgm:pt modelId="{613396D3-FA96-480E-AD5E-0C91A985D368}" type="sibTrans" cxnId="{24102B10-AEB6-42E1-9C13-180BAB304C92}">
      <dgm:prSet/>
      <dgm:spPr/>
      <dgm:t>
        <a:bodyPr/>
        <a:lstStyle/>
        <a:p>
          <a:endParaRPr lang="en-US"/>
        </a:p>
      </dgm:t>
    </dgm:pt>
    <dgm:pt modelId="{D1956635-6608-4042-9D47-4FF536587C84}">
      <dgm:prSet phldrT="[Text]"/>
      <dgm:spPr/>
      <dgm:t>
        <a:bodyPr/>
        <a:lstStyle/>
        <a:p>
          <a:r>
            <a:rPr lang="en-US" dirty="0"/>
            <a:t>Discussion with Handouts</a:t>
          </a:r>
        </a:p>
      </dgm:t>
    </dgm:pt>
    <dgm:pt modelId="{E0E35A85-310D-48D2-AFB9-90E867352042}" type="parTrans" cxnId="{4A284A89-7DA3-43E0-80F5-2A6F5EA7DD03}">
      <dgm:prSet/>
      <dgm:spPr/>
      <dgm:t>
        <a:bodyPr/>
        <a:lstStyle/>
        <a:p>
          <a:endParaRPr lang="en-US"/>
        </a:p>
      </dgm:t>
    </dgm:pt>
    <dgm:pt modelId="{28CB3BCD-8D45-4645-8FE6-84E0C541DC39}" type="sibTrans" cxnId="{4A284A89-7DA3-43E0-80F5-2A6F5EA7DD03}">
      <dgm:prSet/>
      <dgm:spPr/>
      <dgm:t>
        <a:bodyPr/>
        <a:lstStyle/>
        <a:p>
          <a:endParaRPr lang="en-US"/>
        </a:p>
      </dgm:t>
    </dgm:pt>
    <dgm:pt modelId="{1CC3CBEC-B09E-4D9C-93DF-819F964D4747}" type="pres">
      <dgm:prSet presAssocID="{CC8A43CE-F0FD-46EB-BEB9-98149EC30548}" presName="diagram" presStyleCnt="0">
        <dgm:presLayoutVars>
          <dgm:dir/>
          <dgm:resizeHandles val="exact"/>
        </dgm:presLayoutVars>
      </dgm:prSet>
      <dgm:spPr/>
    </dgm:pt>
    <dgm:pt modelId="{76BAEF14-2D95-450D-8543-A6D41B0EBADE}" type="pres">
      <dgm:prSet presAssocID="{932AB430-3CDE-4603-99F4-4375C780CDD2}" presName="node" presStyleLbl="node1" presStyleIdx="0" presStyleCnt="5">
        <dgm:presLayoutVars>
          <dgm:bulletEnabled val="1"/>
        </dgm:presLayoutVars>
      </dgm:prSet>
      <dgm:spPr/>
    </dgm:pt>
    <dgm:pt modelId="{02AB77D8-371C-47C6-99A4-8D878E656A5D}" type="pres">
      <dgm:prSet presAssocID="{FFD5539E-6607-46F3-9649-6C8E1F1CBF68}" presName="sibTrans" presStyleCnt="0"/>
      <dgm:spPr/>
    </dgm:pt>
    <dgm:pt modelId="{0BE42117-4712-4F63-B924-36AAC6917EF1}" type="pres">
      <dgm:prSet presAssocID="{A7D24266-6D45-4E2F-BBA4-DB73FBC0E15C}" presName="node" presStyleLbl="node1" presStyleIdx="1" presStyleCnt="5">
        <dgm:presLayoutVars>
          <dgm:bulletEnabled val="1"/>
        </dgm:presLayoutVars>
      </dgm:prSet>
      <dgm:spPr/>
    </dgm:pt>
    <dgm:pt modelId="{1C9273ED-C6D2-47A2-A8C5-911AD0197E11}" type="pres">
      <dgm:prSet presAssocID="{D536E66D-CC9A-4745-991C-E57EC7A55F92}" presName="sibTrans" presStyleCnt="0"/>
      <dgm:spPr/>
    </dgm:pt>
    <dgm:pt modelId="{D930FDE1-E417-4E21-A1FA-A11C6BA3D309}" type="pres">
      <dgm:prSet presAssocID="{49C16823-6AA5-408D-A4DA-8E37B7083372}" presName="node" presStyleLbl="node1" presStyleIdx="2" presStyleCnt="5">
        <dgm:presLayoutVars>
          <dgm:bulletEnabled val="1"/>
        </dgm:presLayoutVars>
      </dgm:prSet>
      <dgm:spPr/>
    </dgm:pt>
    <dgm:pt modelId="{C830FE56-8889-48D1-8333-2F519EC7CA81}" type="pres">
      <dgm:prSet presAssocID="{270D7C5E-AA8F-472F-841F-0062FC22B3E6}" presName="sibTrans" presStyleCnt="0"/>
      <dgm:spPr/>
    </dgm:pt>
    <dgm:pt modelId="{82C0E05E-6694-493A-8353-A6D5ABE5EF59}" type="pres">
      <dgm:prSet presAssocID="{4383E2AC-70F5-4E9D-94E0-593D2725BB4F}" presName="node" presStyleLbl="node1" presStyleIdx="3" presStyleCnt="5">
        <dgm:presLayoutVars>
          <dgm:bulletEnabled val="1"/>
        </dgm:presLayoutVars>
      </dgm:prSet>
      <dgm:spPr/>
    </dgm:pt>
    <dgm:pt modelId="{DE4D67AD-6E95-4DC9-8878-FEE785F6197F}" type="pres">
      <dgm:prSet presAssocID="{613396D3-FA96-480E-AD5E-0C91A985D368}" presName="sibTrans" presStyleCnt="0"/>
      <dgm:spPr/>
    </dgm:pt>
    <dgm:pt modelId="{4A1CD9CF-5F31-43A4-ABAA-FCCB93545F19}" type="pres">
      <dgm:prSet presAssocID="{D1956635-6608-4042-9D47-4FF536587C84}" presName="node" presStyleLbl="node1" presStyleIdx="4" presStyleCnt="5">
        <dgm:presLayoutVars>
          <dgm:bulletEnabled val="1"/>
        </dgm:presLayoutVars>
      </dgm:prSet>
      <dgm:spPr/>
    </dgm:pt>
  </dgm:ptLst>
  <dgm:cxnLst>
    <dgm:cxn modelId="{24102B10-AEB6-42E1-9C13-180BAB304C92}" srcId="{CC8A43CE-F0FD-46EB-BEB9-98149EC30548}" destId="{4383E2AC-70F5-4E9D-94E0-593D2725BB4F}" srcOrd="3" destOrd="0" parTransId="{9CCEB303-4EDF-4AEC-8D76-145F55315ADD}" sibTransId="{613396D3-FA96-480E-AD5E-0C91A985D368}"/>
    <dgm:cxn modelId="{A88FAF23-9FD9-4226-ADB9-CE447A9AC86F}" srcId="{CC8A43CE-F0FD-46EB-BEB9-98149EC30548}" destId="{49C16823-6AA5-408D-A4DA-8E37B7083372}" srcOrd="2" destOrd="0" parTransId="{C2DC3C3A-3177-47EF-AAEA-7040CDE01C71}" sibTransId="{270D7C5E-AA8F-472F-841F-0062FC22B3E6}"/>
    <dgm:cxn modelId="{6EE0AF3B-3794-42EA-9DD9-6048684350F2}" type="presOf" srcId="{A7D24266-6D45-4E2F-BBA4-DB73FBC0E15C}" destId="{0BE42117-4712-4F63-B924-36AAC6917EF1}" srcOrd="0" destOrd="0" presId="urn:microsoft.com/office/officeart/2005/8/layout/default"/>
    <dgm:cxn modelId="{4E2C8E6C-45AC-4286-99D8-A4EE55DED6B5}" srcId="{CC8A43CE-F0FD-46EB-BEB9-98149EC30548}" destId="{A7D24266-6D45-4E2F-BBA4-DB73FBC0E15C}" srcOrd="1" destOrd="0" parTransId="{149A25DD-A172-43DB-A0A5-5A19EF427D4D}" sibTransId="{D536E66D-CC9A-4745-991C-E57EC7A55F92}"/>
    <dgm:cxn modelId="{D4AB5F76-91AC-4637-8730-556B39E96D33}" type="presOf" srcId="{CC8A43CE-F0FD-46EB-BEB9-98149EC30548}" destId="{1CC3CBEC-B09E-4D9C-93DF-819F964D4747}" srcOrd="0" destOrd="0" presId="urn:microsoft.com/office/officeart/2005/8/layout/default"/>
    <dgm:cxn modelId="{B7BA2D7D-85A9-4CF4-BD5B-305AC5997983}" type="presOf" srcId="{932AB430-3CDE-4603-99F4-4375C780CDD2}" destId="{76BAEF14-2D95-450D-8543-A6D41B0EBADE}" srcOrd="0" destOrd="0" presId="urn:microsoft.com/office/officeart/2005/8/layout/default"/>
    <dgm:cxn modelId="{4A284A89-7DA3-43E0-80F5-2A6F5EA7DD03}" srcId="{CC8A43CE-F0FD-46EB-BEB9-98149EC30548}" destId="{D1956635-6608-4042-9D47-4FF536587C84}" srcOrd="4" destOrd="0" parTransId="{E0E35A85-310D-48D2-AFB9-90E867352042}" sibTransId="{28CB3BCD-8D45-4645-8FE6-84E0C541DC39}"/>
    <dgm:cxn modelId="{81ABAEA8-0B8A-4802-AC27-8EBCE7BB1792}" type="presOf" srcId="{4383E2AC-70F5-4E9D-94E0-593D2725BB4F}" destId="{82C0E05E-6694-493A-8353-A6D5ABE5EF59}" srcOrd="0" destOrd="0" presId="urn:microsoft.com/office/officeart/2005/8/layout/default"/>
    <dgm:cxn modelId="{2CD07FB9-6504-474A-8586-2B0380AD9774}" type="presOf" srcId="{49C16823-6AA5-408D-A4DA-8E37B7083372}" destId="{D930FDE1-E417-4E21-A1FA-A11C6BA3D309}" srcOrd="0" destOrd="0" presId="urn:microsoft.com/office/officeart/2005/8/layout/default"/>
    <dgm:cxn modelId="{1DDCA4C9-520A-449D-8BBC-F9541CEF5927}" type="presOf" srcId="{D1956635-6608-4042-9D47-4FF536587C84}" destId="{4A1CD9CF-5F31-43A4-ABAA-FCCB93545F19}" srcOrd="0" destOrd="0" presId="urn:microsoft.com/office/officeart/2005/8/layout/default"/>
    <dgm:cxn modelId="{D90667D8-A87D-4772-8F7B-4F26E9EC8707}" srcId="{CC8A43CE-F0FD-46EB-BEB9-98149EC30548}" destId="{932AB430-3CDE-4603-99F4-4375C780CDD2}" srcOrd="0" destOrd="0" parTransId="{B208E6D2-683F-4A67-B783-D459D5029A1E}" sibTransId="{FFD5539E-6607-46F3-9649-6C8E1F1CBF68}"/>
    <dgm:cxn modelId="{4EC23699-9790-482A-AC6F-FF256EFD7AFA}" type="presParOf" srcId="{1CC3CBEC-B09E-4D9C-93DF-819F964D4747}" destId="{76BAEF14-2D95-450D-8543-A6D41B0EBADE}" srcOrd="0" destOrd="0" presId="urn:microsoft.com/office/officeart/2005/8/layout/default"/>
    <dgm:cxn modelId="{4D1D0C5D-A23F-4A80-97A8-369615114EDC}" type="presParOf" srcId="{1CC3CBEC-B09E-4D9C-93DF-819F964D4747}" destId="{02AB77D8-371C-47C6-99A4-8D878E656A5D}" srcOrd="1" destOrd="0" presId="urn:microsoft.com/office/officeart/2005/8/layout/default"/>
    <dgm:cxn modelId="{B2909F3E-DEFC-4D20-9FD0-F504FA7C7904}" type="presParOf" srcId="{1CC3CBEC-B09E-4D9C-93DF-819F964D4747}" destId="{0BE42117-4712-4F63-B924-36AAC6917EF1}" srcOrd="2" destOrd="0" presId="urn:microsoft.com/office/officeart/2005/8/layout/default"/>
    <dgm:cxn modelId="{10C93204-FCAE-4057-B413-F5455ECBC8A4}" type="presParOf" srcId="{1CC3CBEC-B09E-4D9C-93DF-819F964D4747}" destId="{1C9273ED-C6D2-47A2-A8C5-911AD0197E11}" srcOrd="3" destOrd="0" presId="urn:microsoft.com/office/officeart/2005/8/layout/default"/>
    <dgm:cxn modelId="{D67CB778-C4DA-471B-9DC6-E79A3CC1AFF1}" type="presParOf" srcId="{1CC3CBEC-B09E-4D9C-93DF-819F964D4747}" destId="{D930FDE1-E417-4E21-A1FA-A11C6BA3D309}" srcOrd="4" destOrd="0" presId="urn:microsoft.com/office/officeart/2005/8/layout/default"/>
    <dgm:cxn modelId="{477BBFE6-5D7C-4FD4-9A1C-19CF23C146B9}" type="presParOf" srcId="{1CC3CBEC-B09E-4D9C-93DF-819F964D4747}" destId="{C830FE56-8889-48D1-8333-2F519EC7CA81}" srcOrd="5" destOrd="0" presId="urn:microsoft.com/office/officeart/2005/8/layout/default"/>
    <dgm:cxn modelId="{F9B0C20E-C435-47C8-BC19-C7B843D80533}" type="presParOf" srcId="{1CC3CBEC-B09E-4D9C-93DF-819F964D4747}" destId="{82C0E05E-6694-493A-8353-A6D5ABE5EF59}" srcOrd="6" destOrd="0" presId="urn:microsoft.com/office/officeart/2005/8/layout/default"/>
    <dgm:cxn modelId="{FD9EC7D4-CCE5-4DA7-81B3-99720C791888}" type="presParOf" srcId="{1CC3CBEC-B09E-4D9C-93DF-819F964D4747}" destId="{DE4D67AD-6E95-4DC9-8878-FEE785F6197F}" srcOrd="7" destOrd="0" presId="urn:microsoft.com/office/officeart/2005/8/layout/default"/>
    <dgm:cxn modelId="{0FE37B54-B95C-4C9E-97AD-B8CF8944D1F6}" type="presParOf" srcId="{1CC3CBEC-B09E-4D9C-93DF-819F964D4747}" destId="{4A1CD9CF-5F31-43A4-ABAA-FCCB93545F19}"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AEF14-2D95-450D-8543-A6D41B0EBADE}">
      <dsp:nvSpPr>
        <dsp:cNvPr id="0" name=""/>
        <dsp:cNvSpPr/>
      </dsp:nvSpPr>
      <dsp:spPr>
        <a:xfrm>
          <a:off x="0" y="272255"/>
          <a:ext cx="2571749" cy="1543050"/>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Informational Letter</a:t>
          </a:r>
        </a:p>
      </dsp:txBody>
      <dsp:txXfrm>
        <a:off x="0" y="272255"/>
        <a:ext cx="2571749" cy="1543050"/>
      </dsp:txXfrm>
    </dsp:sp>
    <dsp:sp modelId="{0BE42117-4712-4F63-B924-36AAC6917EF1}">
      <dsp:nvSpPr>
        <dsp:cNvPr id="0" name=""/>
        <dsp:cNvSpPr/>
      </dsp:nvSpPr>
      <dsp:spPr>
        <a:xfrm>
          <a:off x="2828925" y="272255"/>
          <a:ext cx="2571749" cy="1543050"/>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Video</a:t>
          </a:r>
        </a:p>
      </dsp:txBody>
      <dsp:txXfrm>
        <a:off x="2828925" y="272255"/>
        <a:ext cx="2571749" cy="1543050"/>
      </dsp:txXfrm>
    </dsp:sp>
    <dsp:sp modelId="{D930FDE1-E417-4E21-A1FA-A11C6BA3D309}">
      <dsp:nvSpPr>
        <dsp:cNvPr id="0" name=""/>
        <dsp:cNvSpPr/>
      </dsp:nvSpPr>
      <dsp:spPr>
        <a:xfrm>
          <a:off x="5657849" y="272255"/>
          <a:ext cx="2571749" cy="1543050"/>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Presentation with Handouts</a:t>
          </a:r>
        </a:p>
      </dsp:txBody>
      <dsp:txXfrm>
        <a:off x="5657849" y="272255"/>
        <a:ext cx="2571749" cy="1543050"/>
      </dsp:txXfrm>
    </dsp:sp>
    <dsp:sp modelId="{82C0E05E-6694-493A-8353-A6D5ABE5EF59}">
      <dsp:nvSpPr>
        <dsp:cNvPr id="0" name=""/>
        <dsp:cNvSpPr/>
      </dsp:nvSpPr>
      <dsp:spPr>
        <a:xfrm>
          <a:off x="1414462" y="2072481"/>
          <a:ext cx="2571749" cy="1543050"/>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Interactive Multimedia</a:t>
          </a:r>
        </a:p>
      </dsp:txBody>
      <dsp:txXfrm>
        <a:off x="1414462" y="2072481"/>
        <a:ext cx="2571749" cy="1543050"/>
      </dsp:txXfrm>
    </dsp:sp>
    <dsp:sp modelId="{4A1CD9CF-5F31-43A4-ABAA-FCCB93545F19}">
      <dsp:nvSpPr>
        <dsp:cNvPr id="0" name=""/>
        <dsp:cNvSpPr/>
      </dsp:nvSpPr>
      <dsp:spPr>
        <a:xfrm>
          <a:off x="4243387" y="2072481"/>
          <a:ext cx="2571749" cy="1543050"/>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Discussion with Handouts</a:t>
          </a:r>
        </a:p>
      </dsp:txBody>
      <dsp:txXfrm>
        <a:off x="4243387" y="2072481"/>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B7539-5E54-4A2A-8B5C-A7EC9583D3F2}"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6B4B0-71D4-4AA0-9D40-B4DC29D96CB7}" type="slidenum">
              <a:rPr lang="en-US" smtClean="0"/>
              <a:t>‹#›</a:t>
            </a:fld>
            <a:endParaRPr lang="en-US"/>
          </a:p>
        </p:txBody>
      </p:sp>
    </p:spTree>
    <p:extLst>
      <p:ext uri="{BB962C8B-B14F-4D97-AF65-F5344CB8AC3E}">
        <p14:creationId xmlns:p14="http://schemas.microsoft.com/office/powerpoint/2010/main" val="374219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92435-7565-42A0-8752-B31B494382ED}" type="slidenum">
              <a:rPr lang="en-US" altLang="en-US" smtClean="0"/>
              <a:pPr/>
              <a:t>1</a:t>
            </a:fld>
            <a:endParaRPr lang="en-US" altLang="en-US"/>
          </a:p>
        </p:txBody>
      </p:sp>
    </p:spTree>
    <p:extLst>
      <p:ext uri="{BB962C8B-B14F-4D97-AF65-F5344CB8AC3E}">
        <p14:creationId xmlns:p14="http://schemas.microsoft.com/office/powerpoint/2010/main" val="7069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92435-7565-42A0-8752-B31B494382ED}" type="slidenum">
              <a:rPr lang="en-US" altLang="en-US" smtClean="0"/>
              <a:pPr/>
              <a:t>2</a:t>
            </a:fld>
            <a:endParaRPr lang="en-US" altLang="en-US"/>
          </a:p>
        </p:txBody>
      </p:sp>
    </p:spTree>
    <p:extLst>
      <p:ext uri="{BB962C8B-B14F-4D97-AF65-F5344CB8AC3E}">
        <p14:creationId xmlns:p14="http://schemas.microsoft.com/office/powerpoint/2010/main" val="233232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92435-7565-42A0-8752-B31B494382ED}" type="slidenum">
              <a:rPr lang="en-US" altLang="en-US" smtClean="0"/>
              <a:pPr/>
              <a:t>3</a:t>
            </a:fld>
            <a:endParaRPr lang="en-US" altLang="en-US"/>
          </a:p>
        </p:txBody>
      </p:sp>
    </p:spTree>
    <p:extLst>
      <p:ext uri="{BB962C8B-B14F-4D97-AF65-F5344CB8AC3E}">
        <p14:creationId xmlns:p14="http://schemas.microsoft.com/office/powerpoint/2010/main" val="271270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8002" indent="-287693">
              <a:defRPr>
                <a:solidFill>
                  <a:schemeClr val="tx1"/>
                </a:solidFill>
                <a:latin typeface="Tahoma" pitchFamily="34" charset="0"/>
              </a:defRPr>
            </a:lvl2pPr>
            <a:lvl3pPr marL="1150772" indent="-230154">
              <a:defRPr>
                <a:solidFill>
                  <a:schemeClr val="tx1"/>
                </a:solidFill>
                <a:latin typeface="Tahoma" pitchFamily="34" charset="0"/>
              </a:defRPr>
            </a:lvl3pPr>
            <a:lvl4pPr marL="1611081" indent="-230154">
              <a:defRPr>
                <a:solidFill>
                  <a:schemeClr val="tx1"/>
                </a:solidFill>
                <a:latin typeface="Tahoma" pitchFamily="34" charset="0"/>
              </a:defRPr>
            </a:lvl4pPr>
            <a:lvl5pPr marL="2071390" indent="-230154">
              <a:defRPr>
                <a:solidFill>
                  <a:schemeClr val="tx1"/>
                </a:solidFill>
                <a:latin typeface="Tahoma" pitchFamily="34" charset="0"/>
              </a:defRPr>
            </a:lvl5pPr>
            <a:lvl6pPr marL="2531699" indent="-230154" eaLnBrk="0" fontAlgn="base" hangingPunct="0">
              <a:spcBef>
                <a:spcPct val="0"/>
              </a:spcBef>
              <a:spcAft>
                <a:spcPct val="0"/>
              </a:spcAft>
              <a:defRPr>
                <a:solidFill>
                  <a:schemeClr val="tx1"/>
                </a:solidFill>
                <a:latin typeface="Tahoma" pitchFamily="34" charset="0"/>
              </a:defRPr>
            </a:lvl6pPr>
            <a:lvl7pPr marL="2992008" indent="-230154" eaLnBrk="0" fontAlgn="base" hangingPunct="0">
              <a:spcBef>
                <a:spcPct val="0"/>
              </a:spcBef>
              <a:spcAft>
                <a:spcPct val="0"/>
              </a:spcAft>
              <a:defRPr>
                <a:solidFill>
                  <a:schemeClr val="tx1"/>
                </a:solidFill>
                <a:latin typeface="Tahoma" pitchFamily="34" charset="0"/>
              </a:defRPr>
            </a:lvl7pPr>
            <a:lvl8pPr marL="3452317" indent="-230154" eaLnBrk="0" fontAlgn="base" hangingPunct="0">
              <a:spcBef>
                <a:spcPct val="0"/>
              </a:spcBef>
              <a:spcAft>
                <a:spcPct val="0"/>
              </a:spcAft>
              <a:defRPr>
                <a:solidFill>
                  <a:schemeClr val="tx1"/>
                </a:solidFill>
                <a:latin typeface="Tahoma" pitchFamily="34" charset="0"/>
              </a:defRPr>
            </a:lvl8pPr>
            <a:lvl9pPr marL="3912626" indent="-230154" eaLnBrk="0" fontAlgn="base" hangingPunct="0">
              <a:spcBef>
                <a:spcPct val="0"/>
              </a:spcBef>
              <a:spcAft>
                <a:spcPct val="0"/>
              </a:spcAft>
              <a:defRPr>
                <a:solidFill>
                  <a:schemeClr val="tx1"/>
                </a:solidFill>
                <a:latin typeface="Tahoma" pitchFamily="34" charset="0"/>
              </a:defRPr>
            </a:lvl9pPr>
          </a:lstStyle>
          <a:p>
            <a:fld id="{330D938D-4EA9-4E96-8298-70652F029196}" type="slidenum">
              <a:rPr lang="en-US" altLang="en-US">
                <a:latin typeface="Arial" charset="0"/>
              </a:rPr>
              <a:pPr/>
              <a:t>4</a:t>
            </a:fld>
            <a:endParaRPr lang="en-US" alt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92435-7565-42A0-8752-B31B494382ED}" type="slidenum">
              <a:rPr lang="en-US" altLang="en-US" smtClean="0"/>
              <a:pPr/>
              <a:t>5</a:t>
            </a:fld>
            <a:endParaRPr lang="en-US" altLang="en-US"/>
          </a:p>
        </p:txBody>
      </p:sp>
    </p:spTree>
    <p:extLst>
      <p:ext uri="{BB962C8B-B14F-4D97-AF65-F5344CB8AC3E}">
        <p14:creationId xmlns:p14="http://schemas.microsoft.com/office/powerpoint/2010/main" val="1002691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92435-7565-42A0-8752-B31B494382ED}" type="slidenum">
              <a:rPr lang="en-US" altLang="en-US" smtClean="0"/>
              <a:pPr/>
              <a:t>6</a:t>
            </a:fld>
            <a:endParaRPr lang="en-US" altLang="en-US"/>
          </a:p>
        </p:txBody>
      </p:sp>
    </p:spTree>
    <p:extLst>
      <p:ext uri="{BB962C8B-B14F-4D97-AF65-F5344CB8AC3E}">
        <p14:creationId xmlns:p14="http://schemas.microsoft.com/office/powerpoint/2010/main" val="375979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75C627D5-187F-4FC7-B662-CAB1A81E0D35}" type="datetimeFigureOut">
              <a:rPr lang="en-US" smtClean="0"/>
              <a:t>4/19/2021</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A40AD8E1-0B9B-4A78-95B4-2F9F1B7F57E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07765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627D5-187F-4FC7-B662-CAB1A81E0D3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70586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627D5-187F-4FC7-B662-CAB1A81E0D3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326619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627D5-187F-4FC7-B662-CAB1A81E0D3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225141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C627D5-187F-4FC7-B662-CAB1A81E0D35}"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AD8E1-0B9B-4A78-95B4-2F9F1B7F57E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2552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C627D5-187F-4FC7-B662-CAB1A81E0D35}"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237559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C627D5-187F-4FC7-B662-CAB1A81E0D35}" type="datetimeFigureOut">
              <a:rPr lang="en-US" smtClean="0"/>
              <a:t>4/19/2021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120019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C627D5-187F-4FC7-B662-CAB1A81E0D35}"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121975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627D5-187F-4FC7-B662-CAB1A81E0D35}"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279873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627D5-187F-4FC7-B662-CAB1A81E0D35}"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159869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627D5-187F-4FC7-B662-CAB1A81E0D35}"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AD8E1-0B9B-4A78-95B4-2F9F1B7F57E6}" type="slidenum">
              <a:rPr lang="en-US" smtClean="0"/>
              <a:t>‹#›</a:t>
            </a:fld>
            <a:endParaRPr lang="en-US"/>
          </a:p>
        </p:txBody>
      </p:sp>
    </p:spTree>
    <p:extLst>
      <p:ext uri="{BB962C8B-B14F-4D97-AF65-F5344CB8AC3E}">
        <p14:creationId xmlns:p14="http://schemas.microsoft.com/office/powerpoint/2010/main" val="3659026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75C627D5-187F-4FC7-B662-CAB1A81E0D35}" type="datetimeFigureOut">
              <a:rPr lang="en-US" smtClean="0"/>
              <a:t>4/19/2021</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A40AD8E1-0B9B-4A78-95B4-2F9F1B7F57E6}" type="slidenum">
              <a:rPr lang="en-US" smtClean="0"/>
              <a:t>‹#›</a:t>
            </a:fld>
            <a:endParaRPr lang="en-US"/>
          </a:p>
        </p:txBody>
      </p:sp>
    </p:spTree>
    <p:extLst>
      <p:ext uri="{BB962C8B-B14F-4D97-AF65-F5344CB8AC3E}">
        <p14:creationId xmlns:p14="http://schemas.microsoft.com/office/powerpoint/2010/main" val="3724312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9756D-520B-408B-A0E3-FE9F14577E03}"/>
              </a:ext>
            </a:extLst>
          </p:cNvPr>
          <p:cNvSpPr>
            <a:spLocks noGrp="1"/>
          </p:cNvSpPr>
          <p:nvPr>
            <p:ph type="title"/>
          </p:nvPr>
        </p:nvSpPr>
        <p:spPr>
          <a:xfrm>
            <a:off x="1981200" y="3096125"/>
            <a:ext cx="8229598" cy="609600"/>
          </a:xfrm>
        </p:spPr>
        <p:txBody>
          <a:bodyPr>
            <a:noAutofit/>
          </a:bodyPr>
          <a:lstStyle/>
          <a:p>
            <a:pPr algn="ctr"/>
            <a:r>
              <a:rPr lang="en-US" sz="4400" dirty="0"/>
              <a:t>Informed Consent Pathways for Minimal Risk Research</a:t>
            </a:r>
          </a:p>
        </p:txBody>
      </p:sp>
      <p:sp>
        <p:nvSpPr>
          <p:cNvPr id="3" name="Text Placeholder 2">
            <a:extLst>
              <a:ext uri="{FF2B5EF4-FFF2-40B4-BE49-F238E27FC236}">
                <a16:creationId xmlns:a16="http://schemas.microsoft.com/office/drawing/2014/main" id="{8C1D8320-7ECE-4B86-A5A6-D6469B74434E}"/>
              </a:ext>
            </a:extLst>
          </p:cNvPr>
          <p:cNvSpPr>
            <a:spLocks noGrp="1"/>
          </p:cNvSpPr>
          <p:nvPr>
            <p:ph type="body" idx="1"/>
          </p:nvPr>
        </p:nvSpPr>
        <p:spPr>
          <a:xfrm>
            <a:off x="1981200" y="3707903"/>
            <a:ext cx="8229599" cy="1131887"/>
          </a:xfrm>
        </p:spPr>
        <p:txBody>
          <a:bodyPr/>
          <a:lstStyle/>
          <a:p>
            <a:pPr algn="ctr"/>
            <a:r>
              <a:rPr lang="en-US" dirty="0"/>
              <a:t>Waiver of Consent, Alteration of Consent, and Waiver to Document Consent </a:t>
            </a:r>
          </a:p>
        </p:txBody>
      </p:sp>
      <p:pic>
        <p:nvPicPr>
          <p:cNvPr id="4" name="Slide 1">
            <a:hlinkClick r:id="" action="ppaction://media"/>
            <a:extLst>
              <a:ext uri="{FF2B5EF4-FFF2-40B4-BE49-F238E27FC236}">
                <a16:creationId xmlns:a16="http://schemas.microsoft.com/office/drawing/2014/main" id="{6BA56E2B-CCF6-424D-A157-863B03DAD1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8474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034C-406C-4D8C-A001-E4A4EAF3C1D3}"/>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F02BD10C-DFF3-4C3C-8AAF-B5AA3E09F17D}"/>
              </a:ext>
            </a:extLst>
          </p:cNvPr>
          <p:cNvSpPr>
            <a:spLocks noGrp="1"/>
          </p:cNvSpPr>
          <p:nvPr>
            <p:ph idx="1"/>
          </p:nvPr>
        </p:nvSpPr>
        <p:spPr/>
        <p:txBody>
          <a:bodyPr/>
          <a:lstStyle/>
          <a:p>
            <a:r>
              <a:rPr lang="en-US" dirty="0"/>
              <a:t>Waiver of consent – the IRB waives all consent requirements (process, document, signature)</a:t>
            </a:r>
          </a:p>
          <a:p>
            <a:r>
              <a:rPr lang="en-US" dirty="0"/>
              <a:t>Alteration – the IRB waives some or alters some of the elements of informed consent (document, signature)</a:t>
            </a:r>
          </a:p>
          <a:p>
            <a:r>
              <a:rPr lang="en-US" dirty="0"/>
              <a:t>Waiver to document consent – the IRB does not waive the consent document or process; the IRB only waives the signature requirement on the document (signature)</a:t>
            </a:r>
          </a:p>
        </p:txBody>
      </p:sp>
      <p:pic>
        <p:nvPicPr>
          <p:cNvPr id="5" name="Slide 2">
            <a:hlinkClick r:id="" action="ppaction://media"/>
            <a:extLst>
              <a:ext uri="{FF2B5EF4-FFF2-40B4-BE49-F238E27FC236}">
                <a16:creationId xmlns:a16="http://schemas.microsoft.com/office/drawing/2014/main" id="{F82FCEB3-8247-F545-AB49-01432961EE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93392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6F51-79BC-4F76-ABB0-FB11C2679945}"/>
              </a:ext>
            </a:extLst>
          </p:cNvPr>
          <p:cNvSpPr>
            <a:spLocks noGrp="1"/>
          </p:cNvSpPr>
          <p:nvPr>
            <p:ph type="title"/>
          </p:nvPr>
        </p:nvSpPr>
        <p:spPr/>
        <p:txBody>
          <a:bodyPr>
            <a:normAutofit/>
          </a:bodyPr>
          <a:lstStyle/>
          <a:p>
            <a:r>
              <a:rPr lang="en-US" sz="3200" dirty="0"/>
              <a:t>Risk Determinations and Consent Exceptions</a:t>
            </a:r>
          </a:p>
        </p:txBody>
      </p:sp>
      <p:sp>
        <p:nvSpPr>
          <p:cNvPr id="3" name="Content Placeholder 2">
            <a:extLst>
              <a:ext uri="{FF2B5EF4-FFF2-40B4-BE49-F238E27FC236}">
                <a16:creationId xmlns:a16="http://schemas.microsoft.com/office/drawing/2014/main" id="{38A93320-5791-4C7C-905C-ECFE9587CE57}"/>
              </a:ext>
            </a:extLst>
          </p:cNvPr>
          <p:cNvSpPr>
            <a:spLocks noGrp="1"/>
          </p:cNvSpPr>
          <p:nvPr>
            <p:ph idx="1"/>
          </p:nvPr>
        </p:nvSpPr>
        <p:spPr>
          <a:xfrm>
            <a:off x="1261872" y="1828800"/>
            <a:ext cx="9348978" cy="4351337"/>
          </a:xfrm>
        </p:spPr>
        <p:txBody>
          <a:bodyPr>
            <a:normAutofit/>
          </a:bodyPr>
          <a:lstStyle/>
          <a:p>
            <a:r>
              <a:rPr lang="en-US" sz="2400" dirty="0"/>
              <a:t>During the review of all projects, the IRB makes a determination regarding risk level based on the regulations</a:t>
            </a:r>
          </a:p>
          <a:p>
            <a:pPr lvl="1"/>
            <a:r>
              <a:rPr lang="en-US" sz="2000" dirty="0"/>
              <a:t>Minimal risk</a:t>
            </a:r>
          </a:p>
          <a:p>
            <a:pPr lvl="1"/>
            <a:r>
              <a:rPr lang="en-US" sz="2000" dirty="0"/>
              <a:t>Greater than minimal risk</a:t>
            </a:r>
          </a:p>
          <a:p>
            <a:r>
              <a:rPr lang="en-US" sz="2400" dirty="0"/>
              <a:t>If a project qualifies as minimal risk, it may qualify for a waiver of consent, an alteration of consent, or a waiver to document consent</a:t>
            </a:r>
          </a:p>
          <a:p>
            <a:r>
              <a:rPr lang="en-US" sz="2400" dirty="0"/>
              <a:t>The decision of whether or not a project is granted a waiver or alteration of consent or a waiver to document consent is ultimately left to the IRB</a:t>
            </a:r>
          </a:p>
        </p:txBody>
      </p:sp>
      <p:pic>
        <p:nvPicPr>
          <p:cNvPr id="4" name="Slide 3">
            <a:hlinkClick r:id="" action="ppaction://media"/>
            <a:extLst>
              <a:ext uri="{FF2B5EF4-FFF2-40B4-BE49-F238E27FC236}">
                <a16:creationId xmlns:a16="http://schemas.microsoft.com/office/drawing/2014/main" id="{D151A234-CE2F-5743-8BE1-955157E9F3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4467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718" y="762000"/>
            <a:ext cx="8229600" cy="990600"/>
          </a:xfrm>
        </p:spPr>
        <p:txBody>
          <a:bodyPr>
            <a:normAutofit fontScale="90000"/>
          </a:bodyPr>
          <a:lstStyle/>
          <a:p>
            <a:pPr>
              <a:defRPr/>
            </a:pPr>
            <a:r>
              <a:rPr lang="en-US" dirty="0">
                <a:solidFill>
                  <a:schemeClr val="tx1">
                    <a:lumMod val="75000"/>
                    <a:lumOff val="25000"/>
                  </a:schemeClr>
                </a:solidFill>
              </a:rPr>
              <a:t>Waiver/Alteration of Informed Consent</a:t>
            </a:r>
          </a:p>
        </p:txBody>
      </p:sp>
      <p:sp>
        <p:nvSpPr>
          <p:cNvPr id="31747" name="Content Placeholder 2"/>
          <p:cNvSpPr>
            <a:spLocks noGrp="1"/>
          </p:cNvSpPr>
          <p:nvPr>
            <p:ph idx="1"/>
          </p:nvPr>
        </p:nvSpPr>
        <p:spPr>
          <a:xfrm>
            <a:off x="1887718" y="1752600"/>
            <a:ext cx="8627882" cy="4876800"/>
          </a:xfrm>
        </p:spPr>
        <p:txBody>
          <a:bodyPr>
            <a:normAutofit fontScale="92500" lnSpcReduction="20000"/>
          </a:bodyPr>
          <a:lstStyle/>
          <a:p>
            <a:pPr marL="812800" indent="-812800">
              <a:lnSpc>
                <a:spcPct val="80000"/>
              </a:lnSpc>
              <a:buNone/>
            </a:pPr>
            <a:r>
              <a:rPr lang="en-US" altLang="en-US" sz="2400" u="sng" dirty="0">
                <a:cs typeface="Arial" charset="0"/>
              </a:rPr>
              <a:t>Five</a:t>
            </a:r>
            <a:r>
              <a:rPr lang="en-US" altLang="en-US" sz="2400" dirty="0">
                <a:cs typeface="Arial" charset="0"/>
              </a:rPr>
              <a:t> criteria must be met for an altered or waived</a:t>
            </a:r>
          </a:p>
          <a:p>
            <a:pPr marL="812800" indent="-812800">
              <a:lnSpc>
                <a:spcPct val="80000"/>
              </a:lnSpc>
              <a:buNone/>
            </a:pPr>
            <a:r>
              <a:rPr lang="en-US" altLang="en-US" sz="2400" dirty="0">
                <a:cs typeface="Arial" charset="0"/>
              </a:rPr>
              <a:t>informed consent process: 	</a:t>
            </a:r>
          </a:p>
          <a:p>
            <a:pPr marL="812800" indent="-812800">
              <a:lnSpc>
                <a:spcPct val="80000"/>
              </a:lnSpc>
              <a:buFont typeface="Wingdings" pitchFamily="2" charset="2"/>
              <a:buAutoNum type="arabicPeriod"/>
            </a:pPr>
            <a:r>
              <a:rPr lang="en-US" altLang="en-US" sz="2400" dirty="0">
                <a:cs typeface="Arial" charset="0"/>
              </a:rPr>
              <a:t>The research involves no more than minimal risk to subjects</a:t>
            </a:r>
          </a:p>
          <a:p>
            <a:pPr marL="812800" indent="-812800">
              <a:lnSpc>
                <a:spcPct val="80000"/>
              </a:lnSpc>
              <a:buFont typeface="Wingdings" pitchFamily="2" charset="2"/>
              <a:buAutoNum type="arabicPeriod"/>
            </a:pPr>
            <a:r>
              <a:rPr lang="en-US" altLang="en-US" sz="2400" dirty="0">
                <a:cs typeface="Arial" charset="0"/>
              </a:rPr>
              <a:t>The research could not be practicably be carried out without the waiver</a:t>
            </a:r>
          </a:p>
          <a:p>
            <a:pPr marL="812800" indent="-812800">
              <a:lnSpc>
                <a:spcPct val="80000"/>
              </a:lnSpc>
              <a:buFont typeface="Wingdings" pitchFamily="2" charset="2"/>
              <a:buAutoNum type="arabicPeriod"/>
            </a:pPr>
            <a:r>
              <a:rPr lang="en-US" sz="2400" dirty="0"/>
              <a:t>If the research involves using identifiable private information or identifiable biospecimens, the research could not practicably be carried out without using such information or biospecimens in an identifiable format</a:t>
            </a:r>
            <a:endParaRPr lang="en-US" altLang="en-US" sz="2400" dirty="0">
              <a:cs typeface="Arial" charset="0"/>
            </a:endParaRPr>
          </a:p>
          <a:p>
            <a:pPr marL="812800" indent="-812800">
              <a:lnSpc>
                <a:spcPct val="80000"/>
              </a:lnSpc>
              <a:buFont typeface="Wingdings" pitchFamily="2" charset="2"/>
              <a:buAutoNum type="arabicPeriod"/>
            </a:pPr>
            <a:r>
              <a:rPr lang="en-US" altLang="en-US" sz="2400" dirty="0">
                <a:cs typeface="Arial" charset="0"/>
              </a:rPr>
              <a:t>The waiver or alteration will not adversely affect the rights and welfare of the subjects</a:t>
            </a:r>
          </a:p>
          <a:p>
            <a:pPr marL="812800" indent="-812800">
              <a:lnSpc>
                <a:spcPct val="80000"/>
              </a:lnSpc>
              <a:buFont typeface="Wingdings" pitchFamily="2" charset="2"/>
              <a:buAutoNum type="arabicPeriod"/>
            </a:pPr>
            <a:r>
              <a:rPr lang="en-US" altLang="en-US" sz="2400" dirty="0">
                <a:cs typeface="Arial" charset="0"/>
              </a:rPr>
              <a:t>Whenever appropriate, subjects will be provided with additional pertinent information after participating (debriefing)</a:t>
            </a:r>
            <a:endParaRPr lang="en-US" altLang="en-US" sz="1600" dirty="0">
              <a:latin typeface="Arial Narrow" pitchFamily="34" charset="0"/>
            </a:endParaRPr>
          </a:p>
          <a:p>
            <a:pPr marL="812800" indent="-812800" algn="ctr">
              <a:lnSpc>
                <a:spcPct val="80000"/>
              </a:lnSpc>
              <a:buNone/>
            </a:pPr>
            <a:r>
              <a:rPr lang="en-US" altLang="en-US" sz="1800" dirty="0">
                <a:latin typeface="Arial Narrow" pitchFamily="34" charset="0"/>
              </a:rPr>
              <a:t>Source (45 CFR 46.116(f))</a:t>
            </a:r>
            <a:endParaRPr lang="en-US" altLang="en-US" dirty="0"/>
          </a:p>
        </p:txBody>
      </p:sp>
      <p:sp>
        <p:nvSpPr>
          <p:cNvPr id="31748" name="Slide Number Placeholder 3"/>
          <p:cNvSpPr>
            <a:spLocks noGrp="1"/>
          </p:cNvSpPr>
          <p:nvPr>
            <p:ph type="sldNum" sz="quarter" idx="12"/>
          </p:nvPr>
        </p:nvSpPr>
        <p:spPr bwMode="auto">
          <a:xfrm>
            <a:off x="9601200" y="19051"/>
            <a:ext cx="1066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D60E8A7-9595-4616-B0B5-ABC7C3A38D73}" type="slidenum">
              <a:rPr lang="en-US" altLang="en-US">
                <a:solidFill>
                  <a:srgbClr val="FFFFFF"/>
                </a:solidFill>
              </a:rPr>
              <a:pPr/>
              <a:t>4</a:t>
            </a:fld>
            <a:endParaRPr lang="en-US" altLang="en-US">
              <a:solidFill>
                <a:srgbClr val="FFFFFF"/>
              </a:solidFill>
            </a:endParaRPr>
          </a:p>
        </p:txBody>
      </p:sp>
      <p:pic>
        <p:nvPicPr>
          <p:cNvPr id="3" name="Slide 4">
            <a:hlinkClick r:id="" action="ppaction://media"/>
            <a:extLst>
              <a:ext uri="{FF2B5EF4-FFF2-40B4-BE49-F238E27FC236}">
                <a16:creationId xmlns:a16="http://schemas.microsoft.com/office/drawing/2014/main" id="{8D2E4515-80A3-2748-904A-484E87E702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1670-AE0B-497F-8F43-3F81378B1483}"/>
              </a:ext>
            </a:extLst>
          </p:cNvPr>
          <p:cNvSpPr>
            <a:spLocks noGrp="1"/>
          </p:cNvSpPr>
          <p:nvPr>
            <p:ph type="title"/>
          </p:nvPr>
        </p:nvSpPr>
        <p:spPr/>
        <p:txBody>
          <a:bodyPr/>
          <a:lstStyle/>
          <a:p>
            <a:r>
              <a:rPr lang="en-US" dirty="0"/>
              <a:t>Ideas for Alteration of Consent</a:t>
            </a:r>
          </a:p>
        </p:txBody>
      </p:sp>
      <p:graphicFrame>
        <p:nvGraphicFramePr>
          <p:cNvPr id="6" name="Content Placeholder 5">
            <a:extLst>
              <a:ext uri="{FF2B5EF4-FFF2-40B4-BE49-F238E27FC236}">
                <a16:creationId xmlns:a16="http://schemas.microsoft.com/office/drawing/2014/main" id="{A899706C-9B69-4854-9174-652625C15427}"/>
              </a:ext>
            </a:extLst>
          </p:cNvPr>
          <p:cNvGraphicFramePr>
            <a:graphicFrameLocks noGrp="1"/>
          </p:cNvGraphicFramePr>
          <p:nvPr>
            <p:ph idx="1"/>
          </p:nvPr>
        </p:nvGraphicFramePr>
        <p:xfrm>
          <a:off x="1981200" y="1979614"/>
          <a:ext cx="8229600" cy="3887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5">
            <a:hlinkClick r:id="" action="ppaction://media"/>
            <a:extLst>
              <a:ext uri="{FF2B5EF4-FFF2-40B4-BE49-F238E27FC236}">
                <a16:creationId xmlns:a16="http://schemas.microsoft.com/office/drawing/2014/main" id="{6ACB88E1-5161-944F-A7E3-00403D7AFE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628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990600"/>
          </a:xfrm>
        </p:spPr>
        <p:txBody>
          <a:bodyPr>
            <a:noAutofit/>
          </a:bodyPr>
          <a:lstStyle/>
          <a:p>
            <a:pPr>
              <a:defRPr/>
            </a:pPr>
            <a:r>
              <a:rPr lang="en-US" sz="3200" dirty="0">
                <a:solidFill>
                  <a:schemeClr val="tx1">
                    <a:lumMod val="75000"/>
                    <a:lumOff val="25000"/>
                  </a:schemeClr>
                </a:solidFill>
              </a:rPr>
              <a:t>Waiver of Documentation</a:t>
            </a:r>
          </a:p>
        </p:txBody>
      </p:sp>
      <p:sp>
        <p:nvSpPr>
          <p:cNvPr id="33795" name="Content Placeholder 2"/>
          <p:cNvSpPr>
            <a:spLocks noGrp="1"/>
          </p:cNvSpPr>
          <p:nvPr>
            <p:ph idx="1"/>
          </p:nvPr>
        </p:nvSpPr>
        <p:spPr>
          <a:xfrm>
            <a:off x="1981200" y="1878227"/>
            <a:ext cx="8458200" cy="4293973"/>
          </a:xfrm>
        </p:spPr>
        <p:txBody>
          <a:bodyPr>
            <a:normAutofit fontScale="55000" lnSpcReduction="20000"/>
          </a:bodyPr>
          <a:lstStyle/>
          <a:p>
            <a:pPr marL="57150" indent="-57150">
              <a:lnSpc>
                <a:spcPct val="80000"/>
              </a:lnSpc>
              <a:buNone/>
            </a:pPr>
            <a:r>
              <a:rPr lang="en-US" altLang="en-US" sz="3400" dirty="0">
                <a:cs typeface="Arial" charset="0"/>
              </a:rPr>
              <a:t>The following criteria, must be met for the IRB to waive the requirement for a signed informed consent document:</a:t>
            </a:r>
          </a:p>
          <a:p>
            <a:pPr marL="57150" indent="-57150">
              <a:lnSpc>
                <a:spcPct val="80000"/>
              </a:lnSpc>
              <a:buNone/>
            </a:pPr>
            <a:endParaRPr lang="en-US" altLang="en-US" sz="2600" dirty="0">
              <a:cs typeface="Arial" charset="0"/>
            </a:endParaRPr>
          </a:p>
          <a:p>
            <a:pPr eaLnBrk="1" hangingPunct="1">
              <a:lnSpc>
                <a:spcPct val="80000"/>
              </a:lnSpc>
            </a:pPr>
            <a:r>
              <a:rPr lang="en-US" altLang="en-US" sz="3100" dirty="0">
                <a:cs typeface="Arial" charset="0"/>
              </a:rPr>
              <a:t>The informed consent document is the only record linking the subject to research and the harm from a possible breach of confidentiality is the principle risk to the subject </a:t>
            </a:r>
          </a:p>
          <a:p>
            <a:pPr marL="812800" indent="-812800" algn="ctr">
              <a:lnSpc>
                <a:spcPct val="80000"/>
              </a:lnSpc>
              <a:buNone/>
            </a:pPr>
            <a:r>
              <a:rPr lang="en-US" altLang="en-US" sz="2600" b="1" dirty="0">
                <a:solidFill>
                  <a:srgbClr val="C00000"/>
                </a:solidFill>
                <a:cs typeface="Arial" charset="0"/>
              </a:rPr>
              <a:t>OR</a:t>
            </a:r>
          </a:p>
          <a:p>
            <a:pPr>
              <a:lnSpc>
                <a:spcPct val="80000"/>
              </a:lnSpc>
            </a:pPr>
            <a:r>
              <a:rPr lang="en-US" altLang="en-US" sz="3100" dirty="0">
                <a:cs typeface="Arial" charset="0"/>
              </a:rPr>
              <a:t>The research poses no more than minimal risk of harm and does not involve any procedures which require written consent outside of the research context</a:t>
            </a:r>
          </a:p>
          <a:p>
            <a:pPr marL="0" indent="0" algn="ctr">
              <a:lnSpc>
                <a:spcPct val="80000"/>
              </a:lnSpc>
              <a:buNone/>
            </a:pPr>
            <a:r>
              <a:rPr lang="en-US" altLang="en-US" sz="2600" b="1" dirty="0">
                <a:solidFill>
                  <a:srgbClr val="C00000"/>
                </a:solidFill>
                <a:cs typeface="Arial" charset="0"/>
              </a:rPr>
              <a:t>OR</a:t>
            </a:r>
            <a:endParaRPr lang="en-US" altLang="en-US" sz="2600" dirty="0">
              <a:cs typeface="Arial" charset="0"/>
            </a:endParaRPr>
          </a:p>
          <a:p>
            <a:pPr>
              <a:lnSpc>
                <a:spcPct val="80000"/>
              </a:lnSpc>
            </a:pPr>
            <a:r>
              <a:rPr lang="en-US" altLang="en-US" sz="3100" dirty="0">
                <a:cs typeface="Arial" charset="0"/>
              </a:rPr>
              <a:t>The subjects or LARs are members of a distinct cultural group or community in which signing forms is not the norm, the research presents no more than minimal risk of harm, and there is an appropriate alternative for documenting that informed consent was obtained</a:t>
            </a:r>
          </a:p>
          <a:p>
            <a:pPr marL="1168400" lvl="1" indent="-711200">
              <a:lnSpc>
                <a:spcPct val="80000"/>
              </a:lnSpc>
              <a:buNone/>
            </a:pPr>
            <a:endParaRPr lang="en-US" altLang="en-US" sz="2600" dirty="0">
              <a:cs typeface="Arial" charset="0"/>
            </a:endParaRPr>
          </a:p>
          <a:p>
            <a:pPr marL="1168400" lvl="1" indent="-711200">
              <a:lnSpc>
                <a:spcPct val="80000"/>
              </a:lnSpc>
              <a:buNone/>
            </a:pPr>
            <a:r>
              <a:rPr lang="en-US" altLang="en-US" sz="2600" dirty="0">
                <a:cs typeface="Arial" charset="0"/>
              </a:rPr>
              <a:t>			Source (45 CFR 46.117(c))</a:t>
            </a:r>
          </a:p>
          <a:p>
            <a:pPr marL="1168400" lvl="1" indent="-711200">
              <a:lnSpc>
                <a:spcPct val="80000"/>
              </a:lnSpc>
              <a:buNone/>
            </a:pPr>
            <a:endParaRPr lang="en-US" altLang="en-US" sz="1400" dirty="0"/>
          </a:p>
        </p:txBody>
      </p:sp>
      <p:sp>
        <p:nvSpPr>
          <p:cNvPr id="33796" name="Slide Number Placeholder 3"/>
          <p:cNvSpPr>
            <a:spLocks noGrp="1"/>
          </p:cNvSpPr>
          <p:nvPr>
            <p:ph type="sldNum" sz="quarter" idx="12"/>
          </p:nvPr>
        </p:nvSpPr>
        <p:spPr bwMode="auto">
          <a:xfrm>
            <a:off x="9601200" y="19051"/>
            <a:ext cx="1066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86E635-D227-4729-93E5-2188CF09CB88}" type="slidenum">
              <a:rPr lang="en-US" altLang="en-US">
                <a:solidFill>
                  <a:srgbClr val="FFFFFF"/>
                </a:solidFill>
              </a:rPr>
              <a:pPr/>
              <a:t>6</a:t>
            </a:fld>
            <a:endParaRPr lang="en-US" altLang="en-US">
              <a:solidFill>
                <a:srgbClr val="FFFFFF"/>
              </a:solidFill>
            </a:endParaRPr>
          </a:p>
        </p:txBody>
      </p:sp>
      <p:pic>
        <p:nvPicPr>
          <p:cNvPr id="3" name="Slide 6">
            <a:hlinkClick r:id="" action="ppaction://media"/>
            <a:extLst>
              <a:ext uri="{FF2B5EF4-FFF2-40B4-BE49-F238E27FC236}">
                <a16:creationId xmlns:a16="http://schemas.microsoft.com/office/drawing/2014/main" id="{509C17DB-F29C-6945-91F2-B830FEB74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0F28C-32A8-D245-8397-2D89FA0625B9}"/>
              </a:ext>
            </a:extLst>
          </p:cNvPr>
          <p:cNvSpPr txBox="1"/>
          <p:nvPr/>
        </p:nvSpPr>
        <p:spPr>
          <a:xfrm>
            <a:off x="1420238" y="2869659"/>
            <a:ext cx="7801583" cy="646331"/>
          </a:xfrm>
          <a:prstGeom prst="rect">
            <a:avLst/>
          </a:prstGeom>
          <a:noFill/>
        </p:spPr>
        <p:txBody>
          <a:bodyPr wrap="square" rtlCol="0">
            <a:spAutoFit/>
          </a:bodyPr>
          <a:lstStyle/>
          <a:p>
            <a:pPr algn="ctr"/>
            <a:r>
              <a:rPr lang="en-US" sz="3600" dirty="0"/>
              <a:t>Thank you!</a:t>
            </a:r>
          </a:p>
        </p:txBody>
      </p:sp>
      <p:pic>
        <p:nvPicPr>
          <p:cNvPr id="3" name="Slide 6">
            <a:hlinkClick r:id="" action="ppaction://media"/>
            <a:extLst>
              <a:ext uri="{FF2B5EF4-FFF2-40B4-BE49-F238E27FC236}">
                <a16:creationId xmlns:a16="http://schemas.microsoft.com/office/drawing/2014/main" id="{A9558779-DCA7-4040-AFDE-5450E66EC9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7953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5924</TotalTime>
  <Words>449</Words>
  <Application>Microsoft Office PowerPoint</Application>
  <PresentationFormat>Widescreen</PresentationFormat>
  <Paragraphs>46</Paragraphs>
  <Slides>7</Slides>
  <Notes>6</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Arial Narrow</vt:lpstr>
      <vt:lpstr>Calibri</vt:lpstr>
      <vt:lpstr>Century Schoolbook</vt:lpstr>
      <vt:lpstr>Tahoma</vt:lpstr>
      <vt:lpstr>Wingdings</vt:lpstr>
      <vt:lpstr>Wingdings 2</vt:lpstr>
      <vt:lpstr>View</vt:lpstr>
      <vt:lpstr>Informed Consent Pathways for Minimal Risk Research</vt:lpstr>
      <vt:lpstr>Definitions</vt:lpstr>
      <vt:lpstr>Risk Determinations and Consent Exceptions</vt:lpstr>
      <vt:lpstr>Waiver/Alteration of Informed Consent</vt:lpstr>
      <vt:lpstr>Ideas for Alteration of Consent</vt:lpstr>
      <vt:lpstr>Waiver of Documentation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Informed Consent in Research</dc:title>
  <dc:creator>Griffin, Sara</dc:creator>
  <cp:lastModifiedBy>Griffin, Sara</cp:lastModifiedBy>
  <cp:revision>15</cp:revision>
  <dcterms:created xsi:type="dcterms:W3CDTF">2021-03-03T16:24:13Z</dcterms:created>
  <dcterms:modified xsi:type="dcterms:W3CDTF">2021-04-19T14:06:07Z</dcterms:modified>
</cp:coreProperties>
</file>