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1"/>
  </p:sldMasterIdLst>
  <p:sldIdLst>
    <p:sldId id="256" r:id="rId2"/>
    <p:sldId id="257" r:id="rId3"/>
    <p:sldId id="262" r:id="rId4"/>
    <p:sldId id="259" r:id="rId5"/>
    <p:sldId id="263" r:id="rId6"/>
    <p:sldId id="260" r:id="rId7"/>
    <p:sldId id="264" r:id="rId8"/>
    <p:sldId id="261" r:id="rId9"/>
    <p:sldId id="265" r:id="rId10"/>
    <p:sldId id="25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08"/>
    <p:restoredTop sz="96327"/>
  </p:normalViewPr>
  <p:slideViewPr>
    <p:cSldViewPr snapToGrid="0" snapToObjects="1">
      <p:cViewPr varScale="1">
        <p:scale>
          <a:sx n="172" d="100"/>
          <a:sy n="172" d="100"/>
        </p:scale>
        <p:origin x="4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C67D57-9702-364C-A5CA-7FA2897D1786}" type="doc">
      <dgm:prSet loTypeId="urn:microsoft.com/office/officeart/2005/8/layout/arrow2" loCatId="" qsTypeId="urn:microsoft.com/office/officeart/2005/8/quickstyle/simple1" qsCatId="simple" csTypeId="urn:microsoft.com/office/officeart/2005/8/colors/accent1_2" csCatId="accent1" phldr="1"/>
      <dgm:spPr/>
    </dgm:pt>
    <dgm:pt modelId="{0F0DF6BB-10E1-9C4C-8853-ABA2FE7B1B05}">
      <dgm:prSet phldrT="[Text]"/>
      <dgm:spPr/>
      <dgm:t>
        <a:bodyPr/>
        <a:lstStyle/>
        <a:p>
          <a:r>
            <a:rPr lang="en-US" b="1" dirty="0"/>
            <a:t>INC Research</a:t>
          </a:r>
        </a:p>
      </dgm:t>
    </dgm:pt>
    <dgm:pt modelId="{E3903365-208B-4B4B-839D-D6C00B0D8FD7}" type="parTrans" cxnId="{37829B6A-0FB4-4A42-93F0-E1AAE2E10670}">
      <dgm:prSet/>
      <dgm:spPr/>
      <dgm:t>
        <a:bodyPr/>
        <a:lstStyle/>
        <a:p>
          <a:endParaRPr lang="en-US"/>
        </a:p>
      </dgm:t>
    </dgm:pt>
    <dgm:pt modelId="{F3D2B2BA-AAFF-6C4B-8227-564C5BB1852D}" type="sibTrans" cxnId="{37829B6A-0FB4-4A42-93F0-E1AAE2E10670}">
      <dgm:prSet/>
      <dgm:spPr/>
      <dgm:t>
        <a:bodyPr/>
        <a:lstStyle/>
        <a:p>
          <a:endParaRPr lang="en-US"/>
        </a:p>
      </dgm:t>
    </dgm:pt>
    <dgm:pt modelId="{200ED1DD-C1DF-8748-8C4A-54A634A474C7}">
      <dgm:prSet phldrT="[Text]"/>
      <dgm:spPr/>
      <dgm:t>
        <a:bodyPr/>
        <a:lstStyle/>
        <a:p>
          <a:r>
            <a:rPr lang="en-US" dirty="0"/>
            <a:t>Little Dog Communications</a:t>
          </a:r>
        </a:p>
      </dgm:t>
    </dgm:pt>
    <dgm:pt modelId="{8256C061-C898-0041-950F-2CE75D59B4A3}" type="parTrans" cxnId="{D76603AF-00BA-B946-87A4-B52D62334865}">
      <dgm:prSet/>
      <dgm:spPr/>
      <dgm:t>
        <a:bodyPr/>
        <a:lstStyle/>
        <a:p>
          <a:endParaRPr lang="en-US"/>
        </a:p>
      </dgm:t>
    </dgm:pt>
    <dgm:pt modelId="{28704EEF-51ED-0743-986B-9BE0BF4AD811}" type="sibTrans" cxnId="{D76603AF-00BA-B946-87A4-B52D62334865}">
      <dgm:prSet/>
      <dgm:spPr/>
      <dgm:t>
        <a:bodyPr/>
        <a:lstStyle/>
        <a:p>
          <a:endParaRPr lang="en-US"/>
        </a:p>
      </dgm:t>
    </dgm:pt>
    <dgm:pt modelId="{37FF1226-6C3D-F646-B15D-4A7B3D6C9DEE}">
      <dgm:prSet phldrT="[Text]"/>
      <dgm:spPr/>
      <dgm:t>
        <a:bodyPr/>
        <a:lstStyle/>
        <a:p>
          <a:r>
            <a:rPr lang="en-US" dirty="0"/>
            <a:t>CG Life</a:t>
          </a:r>
        </a:p>
      </dgm:t>
    </dgm:pt>
    <dgm:pt modelId="{C8040D90-1398-C449-87FE-A92A07CA59F2}" type="parTrans" cxnId="{3FBCECE4-D39B-F94A-9093-94AA89AF888E}">
      <dgm:prSet/>
      <dgm:spPr/>
      <dgm:t>
        <a:bodyPr/>
        <a:lstStyle/>
        <a:p>
          <a:endParaRPr lang="en-US"/>
        </a:p>
      </dgm:t>
    </dgm:pt>
    <dgm:pt modelId="{C8BB6BAA-FA99-A349-809D-A1C8E78A34FC}" type="sibTrans" cxnId="{3FBCECE4-D39B-F94A-9093-94AA89AF888E}">
      <dgm:prSet/>
      <dgm:spPr/>
      <dgm:t>
        <a:bodyPr/>
        <a:lstStyle/>
        <a:p>
          <a:endParaRPr lang="en-US"/>
        </a:p>
      </dgm:t>
    </dgm:pt>
    <dgm:pt modelId="{14308180-62BA-8146-BD52-A4611E4FCB6A}">
      <dgm:prSet phldrT="[Text]"/>
      <dgm:spPr/>
      <dgm:t>
        <a:bodyPr/>
        <a:lstStyle/>
        <a:p>
          <a:r>
            <a:rPr lang="en-US" dirty="0"/>
            <a:t>W2O Group</a:t>
          </a:r>
        </a:p>
      </dgm:t>
    </dgm:pt>
    <dgm:pt modelId="{970BF3FE-0B55-9049-8455-9BE7D62D7BEA}" type="parTrans" cxnId="{C57CDF31-7514-E447-8E9F-B16B24C2E771}">
      <dgm:prSet/>
      <dgm:spPr/>
      <dgm:t>
        <a:bodyPr/>
        <a:lstStyle/>
        <a:p>
          <a:endParaRPr lang="en-US"/>
        </a:p>
      </dgm:t>
    </dgm:pt>
    <dgm:pt modelId="{079C4D6A-EE7E-364A-8F2E-A8D0602D2CF4}" type="sibTrans" cxnId="{C57CDF31-7514-E447-8E9F-B16B24C2E771}">
      <dgm:prSet/>
      <dgm:spPr/>
      <dgm:t>
        <a:bodyPr/>
        <a:lstStyle/>
        <a:p>
          <a:endParaRPr lang="en-US"/>
        </a:p>
      </dgm:t>
    </dgm:pt>
    <dgm:pt modelId="{16E66F0B-59CE-3244-8CFF-B9EFAB4474BD}" type="pres">
      <dgm:prSet presAssocID="{74C67D57-9702-364C-A5CA-7FA2897D1786}" presName="arrowDiagram" presStyleCnt="0">
        <dgm:presLayoutVars>
          <dgm:chMax val="5"/>
          <dgm:dir/>
          <dgm:resizeHandles val="exact"/>
        </dgm:presLayoutVars>
      </dgm:prSet>
      <dgm:spPr/>
    </dgm:pt>
    <dgm:pt modelId="{F0FDFE4C-8571-4F48-92CE-AE13796116C5}" type="pres">
      <dgm:prSet presAssocID="{74C67D57-9702-364C-A5CA-7FA2897D1786}" presName="arrow" presStyleLbl="bgShp" presStyleIdx="0" presStyleCnt="1" custLinFactNeighborY="2136"/>
      <dgm:spPr/>
    </dgm:pt>
    <dgm:pt modelId="{0D3717AC-2BF4-9E40-9698-0969FD51EEDE}" type="pres">
      <dgm:prSet presAssocID="{74C67D57-9702-364C-A5CA-7FA2897D1786}" presName="arrowDiagram4" presStyleCnt="0"/>
      <dgm:spPr/>
    </dgm:pt>
    <dgm:pt modelId="{E657F130-0263-B14C-B5CF-5626CDFA72D3}" type="pres">
      <dgm:prSet presAssocID="{0F0DF6BB-10E1-9C4C-8853-ABA2FE7B1B05}" presName="bullet4a" presStyleLbl="node1" presStyleIdx="0" presStyleCnt="4"/>
      <dgm:spPr/>
    </dgm:pt>
    <dgm:pt modelId="{3FF4090D-8BDD-E74C-BA3A-F20814286665}" type="pres">
      <dgm:prSet presAssocID="{0F0DF6BB-10E1-9C4C-8853-ABA2FE7B1B05}" presName="textBox4a" presStyleLbl="revTx" presStyleIdx="0" presStyleCnt="4">
        <dgm:presLayoutVars>
          <dgm:bulletEnabled val="1"/>
        </dgm:presLayoutVars>
      </dgm:prSet>
      <dgm:spPr/>
    </dgm:pt>
    <dgm:pt modelId="{453EE6F3-DAF2-8641-B255-9447FDDD6D90}" type="pres">
      <dgm:prSet presAssocID="{200ED1DD-C1DF-8748-8C4A-54A634A474C7}" presName="bullet4b" presStyleLbl="node1" presStyleIdx="1" presStyleCnt="4"/>
      <dgm:spPr>
        <a:solidFill>
          <a:schemeClr val="bg2">
            <a:lumMod val="75000"/>
          </a:schemeClr>
        </a:solidFill>
      </dgm:spPr>
    </dgm:pt>
    <dgm:pt modelId="{C6EDA806-B021-B54C-81C6-3E81110A1992}" type="pres">
      <dgm:prSet presAssocID="{200ED1DD-C1DF-8748-8C4A-54A634A474C7}" presName="textBox4b" presStyleLbl="revTx" presStyleIdx="1" presStyleCnt="4">
        <dgm:presLayoutVars>
          <dgm:bulletEnabled val="1"/>
        </dgm:presLayoutVars>
      </dgm:prSet>
      <dgm:spPr/>
    </dgm:pt>
    <dgm:pt modelId="{DE4A945A-688B-D14B-AF4C-F5EC5FAD6E39}" type="pres">
      <dgm:prSet presAssocID="{37FF1226-6C3D-F646-B15D-4A7B3D6C9DEE}" presName="bullet4c" presStyleLbl="node1" presStyleIdx="2" presStyleCnt="4"/>
      <dgm:spPr>
        <a:solidFill>
          <a:schemeClr val="bg2">
            <a:lumMod val="75000"/>
          </a:schemeClr>
        </a:solidFill>
      </dgm:spPr>
    </dgm:pt>
    <dgm:pt modelId="{F3C13E26-3FC2-9B4E-99AB-5504D80D2702}" type="pres">
      <dgm:prSet presAssocID="{37FF1226-6C3D-F646-B15D-4A7B3D6C9DEE}" presName="textBox4c" presStyleLbl="revTx" presStyleIdx="2" presStyleCnt="4">
        <dgm:presLayoutVars>
          <dgm:bulletEnabled val="1"/>
        </dgm:presLayoutVars>
      </dgm:prSet>
      <dgm:spPr/>
    </dgm:pt>
    <dgm:pt modelId="{820632EA-A364-F045-A368-35B8F153C024}" type="pres">
      <dgm:prSet presAssocID="{14308180-62BA-8146-BD52-A4611E4FCB6A}" presName="bullet4d" presStyleLbl="node1" presStyleIdx="3" presStyleCnt="4"/>
      <dgm:spPr>
        <a:solidFill>
          <a:schemeClr val="bg2">
            <a:lumMod val="75000"/>
          </a:schemeClr>
        </a:solidFill>
      </dgm:spPr>
    </dgm:pt>
    <dgm:pt modelId="{0E70FDA3-EC9E-3345-98C1-6D96714CDB45}" type="pres">
      <dgm:prSet presAssocID="{14308180-62BA-8146-BD52-A4611E4FCB6A}" presName="textBox4d" presStyleLbl="revTx" presStyleIdx="3" presStyleCnt="4">
        <dgm:presLayoutVars>
          <dgm:bulletEnabled val="1"/>
        </dgm:presLayoutVars>
      </dgm:prSet>
      <dgm:spPr/>
    </dgm:pt>
  </dgm:ptLst>
  <dgm:cxnLst>
    <dgm:cxn modelId="{F1C0A713-7C45-5441-8043-F730F3ED95D0}" type="presOf" srcId="{14308180-62BA-8146-BD52-A4611E4FCB6A}" destId="{0E70FDA3-EC9E-3345-98C1-6D96714CDB45}" srcOrd="0" destOrd="0" presId="urn:microsoft.com/office/officeart/2005/8/layout/arrow2"/>
    <dgm:cxn modelId="{C57CDF31-7514-E447-8E9F-B16B24C2E771}" srcId="{74C67D57-9702-364C-A5CA-7FA2897D1786}" destId="{14308180-62BA-8146-BD52-A4611E4FCB6A}" srcOrd="3" destOrd="0" parTransId="{970BF3FE-0B55-9049-8455-9BE7D62D7BEA}" sibTransId="{079C4D6A-EE7E-364A-8F2E-A8D0602D2CF4}"/>
    <dgm:cxn modelId="{37829B6A-0FB4-4A42-93F0-E1AAE2E10670}" srcId="{74C67D57-9702-364C-A5CA-7FA2897D1786}" destId="{0F0DF6BB-10E1-9C4C-8853-ABA2FE7B1B05}" srcOrd="0" destOrd="0" parTransId="{E3903365-208B-4B4B-839D-D6C00B0D8FD7}" sibTransId="{F3D2B2BA-AAFF-6C4B-8227-564C5BB1852D}"/>
    <dgm:cxn modelId="{CD3613A8-3F68-E740-8CA6-F55BF696159C}" type="presOf" srcId="{37FF1226-6C3D-F646-B15D-4A7B3D6C9DEE}" destId="{F3C13E26-3FC2-9B4E-99AB-5504D80D2702}" srcOrd="0" destOrd="0" presId="urn:microsoft.com/office/officeart/2005/8/layout/arrow2"/>
    <dgm:cxn modelId="{D76603AF-00BA-B946-87A4-B52D62334865}" srcId="{74C67D57-9702-364C-A5CA-7FA2897D1786}" destId="{200ED1DD-C1DF-8748-8C4A-54A634A474C7}" srcOrd="1" destOrd="0" parTransId="{8256C061-C898-0041-950F-2CE75D59B4A3}" sibTransId="{28704EEF-51ED-0743-986B-9BE0BF4AD811}"/>
    <dgm:cxn modelId="{1E163AB1-1331-3948-815B-52407CA8FBE1}" type="presOf" srcId="{74C67D57-9702-364C-A5CA-7FA2897D1786}" destId="{16E66F0B-59CE-3244-8CFF-B9EFAB4474BD}" srcOrd="0" destOrd="0" presId="urn:microsoft.com/office/officeart/2005/8/layout/arrow2"/>
    <dgm:cxn modelId="{9C5B69D7-7B0C-0947-B4CB-546DA99E870A}" type="presOf" srcId="{200ED1DD-C1DF-8748-8C4A-54A634A474C7}" destId="{C6EDA806-B021-B54C-81C6-3E81110A1992}" srcOrd="0" destOrd="0" presId="urn:microsoft.com/office/officeart/2005/8/layout/arrow2"/>
    <dgm:cxn modelId="{256862DA-999F-DB48-ADA8-7F6EE6E7D628}" type="presOf" srcId="{0F0DF6BB-10E1-9C4C-8853-ABA2FE7B1B05}" destId="{3FF4090D-8BDD-E74C-BA3A-F20814286665}" srcOrd="0" destOrd="0" presId="urn:microsoft.com/office/officeart/2005/8/layout/arrow2"/>
    <dgm:cxn modelId="{3FBCECE4-D39B-F94A-9093-94AA89AF888E}" srcId="{74C67D57-9702-364C-A5CA-7FA2897D1786}" destId="{37FF1226-6C3D-F646-B15D-4A7B3D6C9DEE}" srcOrd="2" destOrd="0" parTransId="{C8040D90-1398-C449-87FE-A92A07CA59F2}" sibTransId="{C8BB6BAA-FA99-A349-809D-A1C8E78A34FC}"/>
    <dgm:cxn modelId="{60183C0B-2350-6542-9B6D-BC3D2CE7C95B}" type="presParOf" srcId="{16E66F0B-59CE-3244-8CFF-B9EFAB4474BD}" destId="{F0FDFE4C-8571-4F48-92CE-AE13796116C5}" srcOrd="0" destOrd="0" presId="urn:microsoft.com/office/officeart/2005/8/layout/arrow2"/>
    <dgm:cxn modelId="{C4B4959F-D1F8-614C-BFBE-AD0482A910C4}" type="presParOf" srcId="{16E66F0B-59CE-3244-8CFF-B9EFAB4474BD}" destId="{0D3717AC-2BF4-9E40-9698-0969FD51EEDE}" srcOrd="1" destOrd="0" presId="urn:microsoft.com/office/officeart/2005/8/layout/arrow2"/>
    <dgm:cxn modelId="{135217E1-E359-F445-A7A0-D181D706EE31}" type="presParOf" srcId="{0D3717AC-2BF4-9E40-9698-0969FD51EEDE}" destId="{E657F130-0263-B14C-B5CF-5626CDFA72D3}" srcOrd="0" destOrd="0" presId="urn:microsoft.com/office/officeart/2005/8/layout/arrow2"/>
    <dgm:cxn modelId="{EC2D7B6D-4C7A-174B-B23F-AD4A2FD14A05}" type="presParOf" srcId="{0D3717AC-2BF4-9E40-9698-0969FD51EEDE}" destId="{3FF4090D-8BDD-E74C-BA3A-F20814286665}" srcOrd="1" destOrd="0" presId="urn:microsoft.com/office/officeart/2005/8/layout/arrow2"/>
    <dgm:cxn modelId="{16268FB1-0EF0-0A4E-8BCA-52882B2DDA85}" type="presParOf" srcId="{0D3717AC-2BF4-9E40-9698-0969FD51EEDE}" destId="{453EE6F3-DAF2-8641-B255-9447FDDD6D90}" srcOrd="2" destOrd="0" presId="urn:microsoft.com/office/officeart/2005/8/layout/arrow2"/>
    <dgm:cxn modelId="{40AB46C0-DD54-C54A-A794-04E9D49C1F68}" type="presParOf" srcId="{0D3717AC-2BF4-9E40-9698-0969FD51EEDE}" destId="{C6EDA806-B021-B54C-81C6-3E81110A1992}" srcOrd="3" destOrd="0" presId="urn:microsoft.com/office/officeart/2005/8/layout/arrow2"/>
    <dgm:cxn modelId="{AC2EBA77-EEBF-9046-9354-8A2F1D64D9DB}" type="presParOf" srcId="{0D3717AC-2BF4-9E40-9698-0969FD51EEDE}" destId="{DE4A945A-688B-D14B-AF4C-F5EC5FAD6E39}" srcOrd="4" destOrd="0" presId="urn:microsoft.com/office/officeart/2005/8/layout/arrow2"/>
    <dgm:cxn modelId="{C702B960-22E9-BE4D-9591-1294F3ADE43F}" type="presParOf" srcId="{0D3717AC-2BF4-9E40-9698-0969FD51EEDE}" destId="{F3C13E26-3FC2-9B4E-99AB-5504D80D2702}" srcOrd="5" destOrd="0" presId="urn:microsoft.com/office/officeart/2005/8/layout/arrow2"/>
    <dgm:cxn modelId="{A01031F7-1C30-804E-B134-959122337B33}" type="presParOf" srcId="{0D3717AC-2BF4-9E40-9698-0969FD51EEDE}" destId="{820632EA-A364-F045-A368-35B8F153C024}" srcOrd="6" destOrd="0" presId="urn:microsoft.com/office/officeart/2005/8/layout/arrow2"/>
    <dgm:cxn modelId="{663F8F29-2213-B54E-9933-0CC8458D3C43}" type="presParOf" srcId="{0D3717AC-2BF4-9E40-9698-0969FD51EEDE}" destId="{0E70FDA3-EC9E-3345-98C1-6D96714CDB45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D21C4D3-227F-4218-8F05-3EB4B2674384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94200B70-97E8-4204-883C-269C1D822484}">
      <dgm:prSet/>
      <dgm:spPr/>
      <dgm:t>
        <a:bodyPr/>
        <a:lstStyle/>
        <a:p>
          <a:pPr>
            <a:defRPr cap="all"/>
          </a:pPr>
          <a:r>
            <a:rPr lang="en-US"/>
            <a:t>Powerpoints</a:t>
          </a:r>
        </a:p>
      </dgm:t>
    </dgm:pt>
    <dgm:pt modelId="{51EF6345-B1AD-4BAA-BDAE-045118686852}" type="parTrans" cxnId="{A9DDDFEF-5045-4EB9-B44E-1D49455D934A}">
      <dgm:prSet/>
      <dgm:spPr/>
      <dgm:t>
        <a:bodyPr/>
        <a:lstStyle/>
        <a:p>
          <a:endParaRPr lang="en-US"/>
        </a:p>
      </dgm:t>
    </dgm:pt>
    <dgm:pt modelId="{63CA3493-2919-4092-BFF1-85C16D4D4C9D}" type="sibTrans" cxnId="{A9DDDFEF-5045-4EB9-B44E-1D49455D934A}">
      <dgm:prSet/>
      <dgm:spPr/>
      <dgm:t>
        <a:bodyPr/>
        <a:lstStyle/>
        <a:p>
          <a:endParaRPr lang="en-US"/>
        </a:p>
      </dgm:t>
    </dgm:pt>
    <dgm:pt modelId="{B0EF85B2-7BED-4CA9-906A-B74681D28C48}">
      <dgm:prSet/>
      <dgm:spPr/>
      <dgm:t>
        <a:bodyPr/>
        <a:lstStyle/>
        <a:p>
          <a:pPr>
            <a:defRPr cap="all"/>
          </a:pPr>
          <a:r>
            <a:rPr lang="en-US"/>
            <a:t>Manuscripts</a:t>
          </a:r>
        </a:p>
      </dgm:t>
    </dgm:pt>
    <dgm:pt modelId="{BB59C093-D747-4B6F-97B9-441DDCA09362}" type="parTrans" cxnId="{32123539-5014-4E85-B455-AE7095664B40}">
      <dgm:prSet/>
      <dgm:spPr/>
      <dgm:t>
        <a:bodyPr/>
        <a:lstStyle/>
        <a:p>
          <a:endParaRPr lang="en-US"/>
        </a:p>
      </dgm:t>
    </dgm:pt>
    <dgm:pt modelId="{71F7A01B-DEAE-4F43-B3CD-8E265AD6C036}" type="sibTrans" cxnId="{32123539-5014-4E85-B455-AE7095664B40}">
      <dgm:prSet/>
      <dgm:spPr/>
      <dgm:t>
        <a:bodyPr/>
        <a:lstStyle/>
        <a:p>
          <a:endParaRPr lang="en-US"/>
        </a:p>
      </dgm:t>
    </dgm:pt>
    <dgm:pt modelId="{AA444AD1-695B-430F-9585-2171CC662551}">
      <dgm:prSet/>
      <dgm:spPr/>
      <dgm:t>
        <a:bodyPr/>
        <a:lstStyle/>
        <a:p>
          <a:pPr>
            <a:defRPr cap="all"/>
          </a:pPr>
          <a:r>
            <a:rPr lang="en-US"/>
            <a:t>Medical Conferences: Abstracts and posters</a:t>
          </a:r>
        </a:p>
      </dgm:t>
    </dgm:pt>
    <dgm:pt modelId="{B0C762FA-AE9F-405E-A161-6F7ABCC666EA}" type="parTrans" cxnId="{1C76D070-F42F-4A97-910B-895F848BC12C}">
      <dgm:prSet/>
      <dgm:spPr/>
      <dgm:t>
        <a:bodyPr/>
        <a:lstStyle/>
        <a:p>
          <a:endParaRPr lang="en-US"/>
        </a:p>
      </dgm:t>
    </dgm:pt>
    <dgm:pt modelId="{D6D0CD1A-235E-405B-970A-919A58BA1131}" type="sibTrans" cxnId="{1C76D070-F42F-4A97-910B-895F848BC12C}">
      <dgm:prSet/>
      <dgm:spPr/>
      <dgm:t>
        <a:bodyPr/>
        <a:lstStyle/>
        <a:p>
          <a:endParaRPr lang="en-US"/>
        </a:p>
      </dgm:t>
    </dgm:pt>
    <dgm:pt modelId="{D3FA7030-18F3-48AC-A901-93BA1515DAD4}">
      <dgm:prSet/>
      <dgm:spPr/>
      <dgm:t>
        <a:bodyPr/>
        <a:lstStyle/>
        <a:p>
          <a:pPr>
            <a:defRPr cap="all"/>
          </a:pPr>
          <a:r>
            <a:rPr lang="en-US"/>
            <a:t>Regulatory documents</a:t>
          </a:r>
        </a:p>
      </dgm:t>
    </dgm:pt>
    <dgm:pt modelId="{5848F76D-AC11-470C-B3EC-C30B346231CD}" type="parTrans" cxnId="{2B60DBFC-F1B6-4EF8-92A1-6D772F1A0E23}">
      <dgm:prSet/>
      <dgm:spPr/>
      <dgm:t>
        <a:bodyPr/>
        <a:lstStyle/>
        <a:p>
          <a:endParaRPr lang="en-US"/>
        </a:p>
      </dgm:t>
    </dgm:pt>
    <dgm:pt modelId="{A494B63A-B64B-47F0-97D6-1F25707214FD}" type="sibTrans" cxnId="{2B60DBFC-F1B6-4EF8-92A1-6D772F1A0E23}">
      <dgm:prSet/>
      <dgm:spPr/>
      <dgm:t>
        <a:bodyPr/>
        <a:lstStyle/>
        <a:p>
          <a:endParaRPr lang="en-US"/>
        </a:p>
      </dgm:t>
    </dgm:pt>
    <dgm:pt modelId="{F396104B-40F2-4459-8F43-0F4FD69CAB2B}" type="pres">
      <dgm:prSet presAssocID="{6D21C4D3-227F-4218-8F05-3EB4B2674384}" presName="root" presStyleCnt="0">
        <dgm:presLayoutVars>
          <dgm:dir/>
          <dgm:resizeHandles val="exact"/>
        </dgm:presLayoutVars>
      </dgm:prSet>
      <dgm:spPr/>
    </dgm:pt>
    <dgm:pt modelId="{F2641C1E-DF6A-4F54-9306-4C953DE7743F}" type="pres">
      <dgm:prSet presAssocID="{94200B70-97E8-4204-883C-269C1D822484}" presName="compNode" presStyleCnt="0"/>
      <dgm:spPr/>
    </dgm:pt>
    <dgm:pt modelId="{188FDD93-77C9-45DD-926C-3975F2B3FE69}" type="pres">
      <dgm:prSet presAssocID="{94200B70-97E8-4204-883C-269C1D822484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E40905CB-480C-4AE7-937F-2940ED84ADC9}" type="pres">
      <dgm:prSet presAssocID="{94200B70-97E8-4204-883C-269C1D82248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bulb"/>
        </a:ext>
      </dgm:extLst>
    </dgm:pt>
    <dgm:pt modelId="{ABCF0619-553B-41E0-B93F-5E96B2BF24B2}" type="pres">
      <dgm:prSet presAssocID="{94200B70-97E8-4204-883C-269C1D822484}" presName="spaceRect" presStyleCnt="0"/>
      <dgm:spPr/>
    </dgm:pt>
    <dgm:pt modelId="{6F34ABBD-C412-4951-A25B-4AE433C55D49}" type="pres">
      <dgm:prSet presAssocID="{94200B70-97E8-4204-883C-269C1D822484}" presName="textRect" presStyleLbl="revTx" presStyleIdx="0" presStyleCnt="4">
        <dgm:presLayoutVars>
          <dgm:chMax val="1"/>
          <dgm:chPref val="1"/>
        </dgm:presLayoutVars>
      </dgm:prSet>
      <dgm:spPr/>
    </dgm:pt>
    <dgm:pt modelId="{963BC989-AE17-4C91-8059-5D843FD19D32}" type="pres">
      <dgm:prSet presAssocID="{63CA3493-2919-4092-BFF1-85C16D4D4C9D}" presName="sibTrans" presStyleCnt="0"/>
      <dgm:spPr/>
    </dgm:pt>
    <dgm:pt modelId="{8758A1DE-EBDE-4D93-9956-57540115E0DB}" type="pres">
      <dgm:prSet presAssocID="{B0EF85B2-7BED-4CA9-906A-B74681D28C48}" presName="compNode" presStyleCnt="0"/>
      <dgm:spPr/>
    </dgm:pt>
    <dgm:pt modelId="{F5AC9726-819C-4A5C-B55F-E1E9651515F6}" type="pres">
      <dgm:prSet presAssocID="{B0EF85B2-7BED-4CA9-906A-B74681D28C48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8AAD6BA4-EAE8-4660-B95C-3B288A7960F5}" type="pres">
      <dgm:prSet presAssocID="{B0EF85B2-7BED-4CA9-906A-B74681D28C4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06D5BA9D-A87E-4891-B867-77CB8BF2EE3D}" type="pres">
      <dgm:prSet presAssocID="{B0EF85B2-7BED-4CA9-906A-B74681D28C48}" presName="spaceRect" presStyleCnt="0"/>
      <dgm:spPr/>
    </dgm:pt>
    <dgm:pt modelId="{E18A83EC-D95C-4FC9-AE9E-13C822175E29}" type="pres">
      <dgm:prSet presAssocID="{B0EF85B2-7BED-4CA9-906A-B74681D28C48}" presName="textRect" presStyleLbl="revTx" presStyleIdx="1" presStyleCnt="4">
        <dgm:presLayoutVars>
          <dgm:chMax val="1"/>
          <dgm:chPref val="1"/>
        </dgm:presLayoutVars>
      </dgm:prSet>
      <dgm:spPr/>
    </dgm:pt>
    <dgm:pt modelId="{31B7F9AB-3A65-4B21-BCC7-6BCC89627BD6}" type="pres">
      <dgm:prSet presAssocID="{71F7A01B-DEAE-4F43-B3CD-8E265AD6C036}" presName="sibTrans" presStyleCnt="0"/>
      <dgm:spPr/>
    </dgm:pt>
    <dgm:pt modelId="{C8E80BBD-E651-4AF1-B378-DFC6CDD49D09}" type="pres">
      <dgm:prSet presAssocID="{AA444AD1-695B-430F-9585-2171CC662551}" presName="compNode" presStyleCnt="0"/>
      <dgm:spPr/>
    </dgm:pt>
    <dgm:pt modelId="{B8B28763-302B-42E9-8A89-0750732F1F6A}" type="pres">
      <dgm:prSet presAssocID="{AA444AD1-695B-430F-9585-2171CC662551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BFD393EF-B8FC-4776-9E9C-7A935EF38A20}" type="pres">
      <dgm:prSet presAssocID="{AA444AD1-695B-430F-9585-2171CC66255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5372FD76-8ED2-4AE1-8B57-616C69046352}" type="pres">
      <dgm:prSet presAssocID="{AA444AD1-695B-430F-9585-2171CC662551}" presName="spaceRect" presStyleCnt="0"/>
      <dgm:spPr/>
    </dgm:pt>
    <dgm:pt modelId="{A917AE17-6899-4C43-B774-BA7E6D116DFD}" type="pres">
      <dgm:prSet presAssocID="{AA444AD1-695B-430F-9585-2171CC662551}" presName="textRect" presStyleLbl="revTx" presStyleIdx="2" presStyleCnt="4">
        <dgm:presLayoutVars>
          <dgm:chMax val="1"/>
          <dgm:chPref val="1"/>
        </dgm:presLayoutVars>
      </dgm:prSet>
      <dgm:spPr/>
    </dgm:pt>
    <dgm:pt modelId="{05F83E72-925F-4262-9061-C9D0C69A9EB1}" type="pres">
      <dgm:prSet presAssocID="{D6D0CD1A-235E-405B-970A-919A58BA1131}" presName="sibTrans" presStyleCnt="0"/>
      <dgm:spPr/>
    </dgm:pt>
    <dgm:pt modelId="{2115D66C-6093-4789-8B75-B05692DAE927}" type="pres">
      <dgm:prSet presAssocID="{D3FA7030-18F3-48AC-A901-93BA1515DAD4}" presName="compNode" presStyleCnt="0"/>
      <dgm:spPr/>
    </dgm:pt>
    <dgm:pt modelId="{6DE1933C-C12E-47C0-AE99-794C12C92298}" type="pres">
      <dgm:prSet presAssocID="{D3FA7030-18F3-48AC-A901-93BA1515DAD4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F710937B-8F07-4AC8-86D0-828E4A3674CB}" type="pres">
      <dgm:prSet presAssocID="{D3FA7030-18F3-48AC-A901-93BA1515DAD4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865FE3D8-4347-4DB9-8549-F60219E894D0}" type="pres">
      <dgm:prSet presAssocID="{D3FA7030-18F3-48AC-A901-93BA1515DAD4}" presName="spaceRect" presStyleCnt="0"/>
      <dgm:spPr/>
    </dgm:pt>
    <dgm:pt modelId="{446D54AF-3A2C-4593-8255-E93585633F6E}" type="pres">
      <dgm:prSet presAssocID="{D3FA7030-18F3-48AC-A901-93BA1515DAD4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CDE5D920-03B4-4186-BD72-1762A11E5852}" type="presOf" srcId="{D3FA7030-18F3-48AC-A901-93BA1515DAD4}" destId="{446D54AF-3A2C-4593-8255-E93585633F6E}" srcOrd="0" destOrd="0" presId="urn:microsoft.com/office/officeart/2018/5/layout/IconLeafLabelList"/>
    <dgm:cxn modelId="{32123539-5014-4E85-B455-AE7095664B40}" srcId="{6D21C4D3-227F-4218-8F05-3EB4B2674384}" destId="{B0EF85B2-7BED-4CA9-906A-B74681D28C48}" srcOrd="1" destOrd="0" parTransId="{BB59C093-D747-4B6F-97B9-441DDCA09362}" sibTransId="{71F7A01B-DEAE-4F43-B3CD-8E265AD6C036}"/>
    <dgm:cxn modelId="{7B10AF6F-49C6-4E1B-91C8-90CC29A9A3BB}" type="presOf" srcId="{AA444AD1-695B-430F-9585-2171CC662551}" destId="{A917AE17-6899-4C43-B774-BA7E6D116DFD}" srcOrd="0" destOrd="0" presId="urn:microsoft.com/office/officeart/2018/5/layout/IconLeafLabelList"/>
    <dgm:cxn modelId="{1C76D070-F42F-4A97-910B-895F848BC12C}" srcId="{6D21C4D3-227F-4218-8F05-3EB4B2674384}" destId="{AA444AD1-695B-430F-9585-2171CC662551}" srcOrd="2" destOrd="0" parTransId="{B0C762FA-AE9F-405E-A161-6F7ABCC666EA}" sibTransId="{D6D0CD1A-235E-405B-970A-919A58BA1131}"/>
    <dgm:cxn modelId="{92313A8F-0314-41FA-A143-7DF411853AAF}" type="presOf" srcId="{B0EF85B2-7BED-4CA9-906A-B74681D28C48}" destId="{E18A83EC-D95C-4FC9-AE9E-13C822175E29}" srcOrd="0" destOrd="0" presId="urn:microsoft.com/office/officeart/2018/5/layout/IconLeafLabelList"/>
    <dgm:cxn modelId="{194E26AD-0A88-409B-BD98-A8A8463EF9BC}" type="presOf" srcId="{94200B70-97E8-4204-883C-269C1D822484}" destId="{6F34ABBD-C412-4951-A25B-4AE433C55D49}" srcOrd="0" destOrd="0" presId="urn:microsoft.com/office/officeart/2018/5/layout/IconLeafLabelList"/>
    <dgm:cxn modelId="{A9DDDFEF-5045-4EB9-B44E-1D49455D934A}" srcId="{6D21C4D3-227F-4218-8F05-3EB4B2674384}" destId="{94200B70-97E8-4204-883C-269C1D822484}" srcOrd="0" destOrd="0" parTransId="{51EF6345-B1AD-4BAA-BDAE-045118686852}" sibTransId="{63CA3493-2919-4092-BFF1-85C16D4D4C9D}"/>
    <dgm:cxn modelId="{503AD9F8-F8B5-47CE-91E5-86307E8BC1E1}" type="presOf" srcId="{6D21C4D3-227F-4218-8F05-3EB4B2674384}" destId="{F396104B-40F2-4459-8F43-0F4FD69CAB2B}" srcOrd="0" destOrd="0" presId="urn:microsoft.com/office/officeart/2018/5/layout/IconLeafLabelList"/>
    <dgm:cxn modelId="{2B60DBFC-F1B6-4EF8-92A1-6D772F1A0E23}" srcId="{6D21C4D3-227F-4218-8F05-3EB4B2674384}" destId="{D3FA7030-18F3-48AC-A901-93BA1515DAD4}" srcOrd="3" destOrd="0" parTransId="{5848F76D-AC11-470C-B3EC-C30B346231CD}" sibTransId="{A494B63A-B64B-47F0-97D6-1F25707214FD}"/>
    <dgm:cxn modelId="{9E6ED434-97EB-4A5F-A446-6E4244AA5B87}" type="presParOf" srcId="{F396104B-40F2-4459-8F43-0F4FD69CAB2B}" destId="{F2641C1E-DF6A-4F54-9306-4C953DE7743F}" srcOrd="0" destOrd="0" presId="urn:microsoft.com/office/officeart/2018/5/layout/IconLeafLabelList"/>
    <dgm:cxn modelId="{F413D457-EF7A-4B5F-A650-05C9068A8434}" type="presParOf" srcId="{F2641C1E-DF6A-4F54-9306-4C953DE7743F}" destId="{188FDD93-77C9-45DD-926C-3975F2B3FE69}" srcOrd="0" destOrd="0" presId="urn:microsoft.com/office/officeart/2018/5/layout/IconLeafLabelList"/>
    <dgm:cxn modelId="{0F6C0490-2321-4B86-A207-F8CDF75F1E53}" type="presParOf" srcId="{F2641C1E-DF6A-4F54-9306-4C953DE7743F}" destId="{E40905CB-480C-4AE7-937F-2940ED84ADC9}" srcOrd="1" destOrd="0" presId="urn:microsoft.com/office/officeart/2018/5/layout/IconLeafLabelList"/>
    <dgm:cxn modelId="{C1CFEBA7-B6AE-4AD7-AA95-BF8BE01CFCB0}" type="presParOf" srcId="{F2641C1E-DF6A-4F54-9306-4C953DE7743F}" destId="{ABCF0619-553B-41E0-B93F-5E96B2BF24B2}" srcOrd="2" destOrd="0" presId="urn:microsoft.com/office/officeart/2018/5/layout/IconLeafLabelList"/>
    <dgm:cxn modelId="{0B779A48-A845-4A23-B6A9-E2FCD302C377}" type="presParOf" srcId="{F2641C1E-DF6A-4F54-9306-4C953DE7743F}" destId="{6F34ABBD-C412-4951-A25B-4AE433C55D49}" srcOrd="3" destOrd="0" presId="urn:microsoft.com/office/officeart/2018/5/layout/IconLeafLabelList"/>
    <dgm:cxn modelId="{A1CF9E38-5D56-4BD6-BE9A-0217A4D01D12}" type="presParOf" srcId="{F396104B-40F2-4459-8F43-0F4FD69CAB2B}" destId="{963BC989-AE17-4C91-8059-5D843FD19D32}" srcOrd="1" destOrd="0" presId="urn:microsoft.com/office/officeart/2018/5/layout/IconLeafLabelList"/>
    <dgm:cxn modelId="{5A933E1D-1A44-4162-A425-6A09104D0A61}" type="presParOf" srcId="{F396104B-40F2-4459-8F43-0F4FD69CAB2B}" destId="{8758A1DE-EBDE-4D93-9956-57540115E0DB}" srcOrd="2" destOrd="0" presId="urn:microsoft.com/office/officeart/2018/5/layout/IconLeafLabelList"/>
    <dgm:cxn modelId="{C9401F96-D1C2-44A9-B855-B76D6AB70D5B}" type="presParOf" srcId="{8758A1DE-EBDE-4D93-9956-57540115E0DB}" destId="{F5AC9726-819C-4A5C-B55F-E1E9651515F6}" srcOrd="0" destOrd="0" presId="urn:microsoft.com/office/officeart/2018/5/layout/IconLeafLabelList"/>
    <dgm:cxn modelId="{F7286A9B-46B7-4662-AC37-EDC137B31B30}" type="presParOf" srcId="{8758A1DE-EBDE-4D93-9956-57540115E0DB}" destId="{8AAD6BA4-EAE8-4660-B95C-3B288A7960F5}" srcOrd="1" destOrd="0" presId="urn:microsoft.com/office/officeart/2018/5/layout/IconLeafLabelList"/>
    <dgm:cxn modelId="{27AD7050-E313-483C-B938-9527CE224555}" type="presParOf" srcId="{8758A1DE-EBDE-4D93-9956-57540115E0DB}" destId="{06D5BA9D-A87E-4891-B867-77CB8BF2EE3D}" srcOrd="2" destOrd="0" presId="urn:microsoft.com/office/officeart/2018/5/layout/IconLeafLabelList"/>
    <dgm:cxn modelId="{B48FECE0-0394-4DEC-8AD1-E5B6D58D82A9}" type="presParOf" srcId="{8758A1DE-EBDE-4D93-9956-57540115E0DB}" destId="{E18A83EC-D95C-4FC9-AE9E-13C822175E29}" srcOrd="3" destOrd="0" presId="urn:microsoft.com/office/officeart/2018/5/layout/IconLeafLabelList"/>
    <dgm:cxn modelId="{F699D53E-BB19-4673-A991-7C6ECE3BBDB5}" type="presParOf" srcId="{F396104B-40F2-4459-8F43-0F4FD69CAB2B}" destId="{31B7F9AB-3A65-4B21-BCC7-6BCC89627BD6}" srcOrd="3" destOrd="0" presId="urn:microsoft.com/office/officeart/2018/5/layout/IconLeafLabelList"/>
    <dgm:cxn modelId="{CA05461D-9BF9-4302-9BF8-9B1CF0C03406}" type="presParOf" srcId="{F396104B-40F2-4459-8F43-0F4FD69CAB2B}" destId="{C8E80BBD-E651-4AF1-B378-DFC6CDD49D09}" srcOrd="4" destOrd="0" presId="urn:microsoft.com/office/officeart/2018/5/layout/IconLeafLabelList"/>
    <dgm:cxn modelId="{A58D2AE3-CE24-4ECB-B473-04B934297356}" type="presParOf" srcId="{C8E80BBD-E651-4AF1-B378-DFC6CDD49D09}" destId="{B8B28763-302B-42E9-8A89-0750732F1F6A}" srcOrd="0" destOrd="0" presId="urn:microsoft.com/office/officeart/2018/5/layout/IconLeafLabelList"/>
    <dgm:cxn modelId="{967B8626-826C-4538-9275-3C3D65C24242}" type="presParOf" srcId="{C8E80BBD-E651-4AF1-B378-DFC6CDD49D09}" destId="{BFD393EF-B8FC-4776-9E9C-7A935EF38A20}" srcOrd="1" destOrd="0" presId="urn:microsoft.com/office/officeart/2018/5/layout/IconLeafLabelList"/>
    <dgm:cxn modelId="{104D334D-B83E-4AAE-A324-29F3C82BF33D}" type="presParOf" srcId="{C8E80BBD-E651-4AF1-B378-DFC6CDD49D09}" destId="{5372FD76-8ED2-4AE1-8B57-616C69046352}" srcOrd="2" destOrd="0" presId="urn:microsoft.com/office/officeart/2018/5/layout/IconLeafLabelList"/>
    <dgm:cxn modelId="{1CF26E27-493C-42C0-890A-AA455124079F}" type="presParOf" srcId="{C8E80BBD-E651-4AF1-B378-DFC6CDD49D09}" destId="{A917AE17-6899-4C43-B774-BA7E6D116DFD}" srcOrd="3" destOrd="0" presId="urn:microsoft.com/office/officeart/2018/5/layout/IconLeafLabelList"/>
    <dgm:cxn modelId="{DAD9651C-66EC-4B1D-9B8A-81B1AF3DB888}" type="presParOf" srcId="{F396104B-40F2-4459-8F43-0F4FD69CAB2B}" destId="{05F83E72-925F-4262-9061-C9D0C69A9EB1}" srcOrd="5" destOrd="0" presId="urn:microsoft.com/office/officeart/2018/5/layout/IconLeafLabelList"/>
    <dgm:cxn modelId="{6608C392-EA42-44B6-8868-457358C66EBC}" type="presParOf" srcId="{F396104B-40F2-4459-8F43-0F4FD69CAB2B}" destId="{2115D66C-6093-4789-8B75-B05692DAE927}" srcOrd="6" destOrd="0" presId="urn:microsoft.com/office/officeart/2018/5/layout/IconLeafLabelList"/>
    <dgm:cxn modelId="{D5FFF3C6-2B04-47F7-B574-09F98978123B}" type="presParOf" srcId="{2115D66C-6093-4789-8B75-B05692DAE927}" destId="{6DE1933C-C12E-47C0-AE99-794C12C92298}" srcOrd="0" destOrd="0" presId="urn:microsoft.com/office/officeart/2018/5/layout/IconLeafLabelList"/>
    <dgm:cxn modelId="{85849616-5507-45DC-A763-D51CBB4C8F33}" type="presParOf" srcId="{2115D66C-6093-4789-8B75-B05692DAE927}" destId="{F710937B-8F07-4AC8-86D0-828E4A3674CB}" srcOrd="1" destOrd="0" presId="urn:microsoft.com/office/officeart/2018/5/layout/IconLeafLabelList"/>
    <dgm:cxn modelId="{F057462F-8796-4CF3-90B8-EC5EEB3732B2}" type="presParOf" srcId="{2115D66C-6093-4789-8B75-B05692DAE927}" destId="{865FE3D8-4347-4DB9-8549-F60219E894D0}" srcOrd="2" destOrd="0" presId="urn:microsoft.com/office/officeart/2018/5/layout/IconLeafLabelList"/>
    <dgm:cxn modelId="{82FC13E9-6C50-46CE-9267-745FA0597DF9}" type="presParOf" srcId="{2115D66C-6093-4789-8B75-B05692DAE927}" destId="{446D54AF-3A2C-4593-8255-E93585633F6E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4C67D57-9702-364C-A5CA-7FA2897D1786}" type="doc">
      <dgm:prSet loTypeId="urn:microsoft.com/office/officeart/2005/8/layout/arrow2" loCatId="" qsTypeId="urn:microsoft.com/office/officeart/2005/8/quickstyle/simple1" qsCatId="simple" csTypeId="urn:microsoft.com/office/officeart/2005/8/colors/accent1_2" csCatId="accent1" phldr="1"/>
      <dgm:spPr/>
    </dgm:pt>
    <dgm:pt modelId="{0F0DF6BB-10E1-9C4C-8853-ABA2FE7B1B05}">
      <dgm:prSet phldrT="[Text]"/>
      <dgm:spPr/>
      <dgm:t>
        <a:bodyPr/>
        <a:lstStyle/>
        <a:p>
          <a:r>
            <a:rPr lang="en-US" dirty="0"/>
            <a:t>INC Research</a:t>
          </a:r>
        </a:p>
      </dgm:t>
    </dgm:pt>
    <dgm:pt modelId="{E3903365-208B-4B4B-839D-D6C00B0D8FD7}" type="parTrans" cxnId="{37829B6A-0FB4-4A42-93F0-E1AAE2E10670}">
      <dgm:prSet/>
      <dgm:spPr/>
      <dgm:t>
        <a:bodyPr/>
        <a:lstStyle/>
        <a:p>
          <a:endParaRPr lang="en-US"/>
        </a:p>
      </dgm:t>
    </dgm:pt>
    <dgm:pt modelId="{F3D2B2BA-AAFF-6C4B-8227-564C5BB1852D}" type="sibTrans" cxnId="{37829B6A-0FB4-4A42-93F0-E1AAE2E10670}">
      <dgm:prSet/>
      <dgm:spPr/>
      <dgm:t>
        <a:bodyPr/>
        <a:lstStyle/>
        <a:p>
          <a:endParaRPr lang="en-US"/>
        </a:p>
      </dgm:t>
    </dgm:pt>
    <dgm:pt modelId="{200ED1DD-C1DF-8748-8C4A-54A634A474C7}">
      <dgm:prSet phldrT="[Text]"/>
      <dgm:spPr/>
      <dgm:t>
        <a:bodyPr/>
        <a:lstStyle/>
        <a:p>
          <a:r>
            <a:rPr lang="en-US" b="1" dirty="0"/>
            <a:t>Little Dog Communications</a:t>
          </a:r>
        </a:p>
      </dgm:t>
    </dgm:pt>
    <dgm:pt modelId="{8256C061-C898-0041-950F-2CE75D59B4A3}" type="parTrans" cxnId="{D76603AF-00BA-B946-87A4-B52D62334865}">
      <dgm:prSet/>
      <dgm:spPr/>
      <dgm:t>
        <a:bodyPr/>
        <a:lstStyle/>
        <a:p>
          <a:endParaRPr lang="en-US"/>
        </a:p>
      </dgm:t>
    </dgm:pt>
    <dgm:pt modelId="{28704EEF-51ED-0743-986B-9BE0BF4AD811}" type="sibTrans" cxnId="{D76603AF-00BA-B946-87A4-B52D62334865}">
      <dgm:prSet/>
      <dgm:spPr/>
      <dgm:t>
        <a:bodyPr/>
        <a:lstStyle/>
        <a:p>
          <a:endParaRPr lang="en-US"/>
        </a:p>
      </dgm:t>
    </dgm:pt>
    <dgm:pt modelId="{37FF1226-6C3D-F646-B15D-4A7B3D6C9DEE}">
      <dgm:prSet phldrT="[Text]"/>
      <dgm:spPr/>
      <dgm:t>
        <a:bodyPr/>
        <a:lstStyle/>
        <a:p>
          <a:r>
            <a:rPr lang="en-US" dirty="0"/>
            <a:t>CG Life</a:t>
          </a:r>
        </a:p>
      </dgm:t>
    </dgm:pt>
    <dgm:pt modelId="{C8040D90-1398-C449-87FE-A92A07CA59F2}" type="parTrans" cxnId="{3FBCECE4-D39B-F94A-9093-94AA89AF888E}">
      <dgm:prSet/>
      <dgm:spPr/>
      <dgm:t>
        <a:bodyPr/>
        <a:lstStyle/>
        <a:p>
          <a:endParaRPr lang="en-US"/>
        </a:p>
      </dgm:t>
    </dgm:pt>
    <dgm:pt modelId="{C8BB6BAA-FA99-A349-809D-A1C8E78A34FC}" type="sibTrans" cxnId="{3FBCECE4-D39B-F94A-9093-94AA89AF888E}">
      <dgm:prSet/>
      <dgm:spPr/>
      <dgm:t>
        <a:bodyPr/>
        <a:lstStyle/>
        <a:p>
          <a:endParaRPr lang="en-US"/>
        </a:p>
      </dgm:t>
    </dgm:pt>
    <dgm:pt modelId="{14308180-62BA-8146-BD52-A4611E4FCB6A}">
      <dgm:prSet phldrT="[Text]"/>
      <dgm:spPr/>
      <dgm:t>
        <a:bodyPr/>
        <a:lstStyle/>
        <a:p>
          <a:r>
            <a:rPr lang="en-US" dirty="0"/>
            <a:t>W2O Group</a:t>
          </a:r>
        </a:p>
      </dgm:t>
    </dgm:pt>
    <dgm:pt modelId="{970BF3FE-0B55-9049-8455-9BE7D62D7BEA}" type="parTrans" cxnId="{C57CDF31-7514-E447-8E9F-B16B24C2E771}">
      <dgm:prSet/>
      <dgm:spPr/>
      <dgm:t>
        <a:bodyPr/>
        <a:lstStyle/>
        <a:p>
          <a:endParaRPr lang="en-US"/>
        </a:p>
      </dgm:t>
    </dgm:pt>
    <dgm:pt modelId="{079C4D6A-EE7E-364A-8F2E-A8D0602D2CF4}" type="sibTrans" cxnId="{C57CDF31-7514-E447-8E9F-B16B24C2E771}">
      <dgm:prSet/>
      <dgm:spPr/>
      <dgm:t>
        <a:bodyPr/>
        <a:lstStyle/>
        <a:p>
          <a:endParaRPr lang="en-US"/>
        </a:p>
      </dgm:t>
    </dgm:pt>
    <dgm:pt modelId="{16E66F0B-59CE-3244-8CFF-B9EFAB4474BD}" type="pres">
      <dgm:prSet presAssocID="{74C67D57-9702-364C-A5CA-7FA2897D1786}" presName="arrowDiagram" presStyleCnt="0">
        <dgm:presLayoutVars>
          <dgm:chMax val="5"/>
          <dgm:dir/>
          <dgm:resizeHandles val="exact"/>
        </dgm:presLayoutVars>
      </dgm:prSet>
      <dgm:spPr/>
    </dgm:pt>
    <dgm:pt modelId="{F0FDFE4C-8571-4F48-92CE-AE13796116C5}" type="pres">
      <dgm:prSet presAssocID="{74C67D57-9702-364C-A5CA-7FA2897D1786}" presName="arrow" presStyleLbl="bgShp" presStyleIdx="0" presStyleCnt="1" custLinFactNeighborY="2136"/>
      <dgm:spPr/>
    </dgm:pt>
    <dgm:pt modelId="{0D3717AC-2BF4-9E40-9698-0969FD51EEDE}" type="pres">
      <dgm:prSet presAssocID="{74C67D57-9702-364C-A5CA-7FA2897D1786}" presName="arrowDiagram4" presStyleCnt="0"/>
      <dgm:spPr/>
    </dgm:pt>
    <dgm:pt modelId="{E657F130-0263-B14C-B5CF-5626CDFA72D3}" type="pres">
      <dgm:prSet presAssocID="{0F0DF6BB-10E1-9C4C-8853-ABA2FE7B1B05}" presName="bullet4a" presStyleLbl="node1" presStyleIdx="0" presStyleCnt="4"/>
      <dgm:spPr>
        <a:solidFill>
          <a:schemeClr val="bg2">
            <a:lumMod val="75000"/>
          </a:schemeClr>
        </a:solidFill>
      </dgm:spPr>
    </dgm:pt>
    <dgm:pt modelId="{3FF4090D-8BDD-E74C-BA3A-F20814286665}" type="pres">
      <dgm:prSet presAssocID="{0F0DF6BB-10E1-9C4C-8853-ABA2FE7B1B05}" presName="textBox4a" presStyleLbl="revTx" presStyleIdx="0" presStyleCnt="4">
        <dgm:presLayoutVars>
          <dgm:bulletEnabled val="1"/>
        </dgm:presLayoutVars>
      </dgm:prSet>
      <dgm:spPr/>
    </dgm:pt>
    <dgm:pt modelId="{453EE6F3-DAF2-8641-B255-9447FDDD6D90}" type="pres">
      <dgm:prSet presAssocID="{200ED1DD-C1DF-8748-8C4A-54A634A474C7}" presName="bullet4b" presStyleLbl="node1" presStyleIdx="1" presStyleCnt="4"/>
      <dgm:spPr>
        <a:solidFill>
          <a:schemeClr val="accent1"/>
        </a:solidFill>
      </dgm:spPr>
    </dgm:pt>
    <dgm:pt modelId="{C6EDA806-B021-B54C-81C6-3E81110A1992}" type="pres">
      <dgm:prSet presAssocID="{200ED1DD-C1DF-8748-8C4A-54A634A474C7}" presName="textBox4b" presStyleLbl="revTx" presStyleIdx="1" presStyleCnt="4">
        <dgm:presLayoutVars>
          <dgm:bulletEnabled val="1"/>
        </dgm:presLayoutVars>
      </dgm:prSet>
      <dgm:spPr/>
    </dgm:pt>
    <dgm:pt modelId="{DE4A945A-688B-D14B-AF4C-F5EC5FAD6E39}" type="pres">
      <dgm:prSet presAssocID="{37FF1226-6C3D-F646-B15D-4A7B3D6C9DEE}" presName="bullet4c" presStyleLbl="node1" presStyleIdx="2" presStyleCnt="4"/>
      <dgm:spPr>
        <a:solidFill>
          <a:schemeClr val="bg2">
            <a:lumMod val="75000"/>
          </a:schemeClr>
        </a:solidFill>
      </dgm:spPr>
    </dgm:pt>
    <dgm:pt modelId="{F3C13E26-3FC2-9B4E-99AB-5504D80D2702}" type="pres">
      <dgm:prSet presAssocID="{37FF1226-6C3D-F646-B15D-4A7B3D6C9DEE}" presName="textBox4c" presStyleLbl="revTx" presStyleIdx="2" presStyleCnt="4">
        <dgm:presLayoutVars>
          <dgm:bulletEnabled val="1"/>
        </dgm:presLayoutVars>
      </dgm:prSet>
      <dgm:spPr/>
    </dgm:pt>
    <dgm:pt modelId="{820632EA-A364-F045-A368-35B8F153C024}" type="pres">
      <dgm:prSet presAssocID="{14308180-62BA-8146-BD52-A4611E4FCB6A}" presName="bullet4d" presStyleLbl="node1" presStyleIdx="3" presStyleCnt="4"/>
      <dgm:spPr>
        <a:solidFill>
          <a:schemeClr val="bg2">
            <a:lumMod val="75000"/>
          </a:schemeClr>
        </a:solidFill>
      </dgm:spPr>
    </dgm:pt>
    <dgm:pt modelId="{0E70FDA3-EC9E-3345-98C1-6D96714CDB45}" type="pres">
      <dgm:prSet presAssocID="{14308180-62BA-8146-BD52-A4611E4FCB6A}" presName="textBox4d" presStyleLbl="revTx" presStyleIdx="3" presStyleCnt="4">
        <dgm:presLayoutVars>
          <dgm:bulletEnabled val="1"/>
        </dgm:presLayoutVars>
      </dgm:prSet>
      <dgm:spPr/>
    </dgm:pt>
  </dgm:ptLst>
  <dgm:cxnLst>
    <dgm:cxn modelId="{F1C0A713-7C45-5441-8043-F730F3ED95D0}" type="presOf" srcId="{14308180-62BA-8146-BD52-A4611E4FCB6A}" destId="{0E70FDA3-EC9E-3345-98C1-6D96714CDB45}" srcOrd="0" destOrd="0" presId="urn:microsoft.com/office/officeart/2005/8/layout/arrow2"/>
    <dgm:cxn modelId="{C57CDF31-7514-E447-8E9F-B16B24C2E771}" srcId="{74C67D57-9702-364C-A5CA-7FA2897D1786}" destId="{14308180-62BA-8146-BD52-A4611E4FCB6A}" srcOrd="3" destOrd="0" parTransId="{970BF3FE-0B55-9049-8455-9BE7D62D7BEA}" sibTransId="{079C4D6A-EE7E-364A-8F2E-A8D0602D2CF4}"/>
    <dgm:cxn modelId="{37829B6A-0FB4-4A42-93F0-E1AAE2E10670}" srcId="{74C67D57-9702-364C-A5CA-7FA2897D1786}" destId="{0F0DF6BB-10E1-9C4C-8853-ABA2FE7B1B05}" srcOrd="0" destOrd="0" parTransId="{E3903365-208B-4B4B-839D-D6C00B0D8FD7}" sibTransId="{F3D2B2BA-AAFF-6C4B-8227-564C5BB1852D}"/>
    <dgm:cxn modelId="{CD3613A8-3F68-E740-8CA6-F55BF696159C}" type="presOf" srcId="{37FF1226-6C3D-F646-B15D-4A7B3D6C9DEE}" destId="{F3C13E26-3FC2-9B4E-99AB-5504D80D2702}" srcOrd="0" destOrd="0" presId="urn:microsoft.com/office/officeart/2005/8/layout/arrow2"/>
    <dgm:cxn modelId="{D76603AF-00BA-B946-87A4-B52D62334865}" srcId="{74C67D57-9702-364C-A5CA-7FA2897D1786}" destId="{200ED1DD-C1DF-8748-8C4A-54A634A474C7}" srcOrd="1" destOrd="0" parTransId="{8256C061-C898-0041-950F-2CE75D59B4A3}" sibTransId="{28704EEF-51ED-0743-986B-9BE0BF4AD811}"/>
    <dgm:cxn modelId="{1E163AB1-1331-3948-815B-52407CA8FBE1}" type="presOf" srcId="{74C67D57-9702-364C-A5CA-7FA2897D1786}" destId="{16E66F0B-59CE-3244-8CFF-B9EFAB4474BD}" srcOrd="0" destOrd="0" presId="urn:microsoft.com/office/officeart/2005/8/layout/arrow2"/>
    <dgm:cxn modelId="{9C5B69D7-7B0C-0947-B4CB-546DA99E870A}" type="presOf" srcId="{200ED1DD-C1DF-8748-8C4A-54A634A474C7}" destId="{C6EDA806-B021-B54C-81C6-3E81110A1992}" srcOrd="0" destOrd="0" presId="urn:microsoft.com/office/officeart/2005/8/layout/arrow2"/>
    <dgm:cxn modelId="{256862DA-999F-DB48-ADA8-7F6EE6E7D628}" type="presOf" srcId="{0F0DF6BB-10E1-9C4C-8853-ABA2FE7B1B05}" destId="{3FF4090D-8BDD-E74C-BA3A-F20814286665}" srcOrd="0" destOrd="0" presId="urn:microsoft.com/office/officeart/2005/8/layout/arrow2"/>
    <dgm:cxn modelId="{3FBCECE4-D39B-F94A-9093-94AA89AF888E}" srcId="{74C67D57-9702-364C-A5CA-7FA2897D1786}" destId="{37FF1226-6C3D-F646-B15D-4A7B3D6C9DEE}" srcOrd="2" destOrd="0" parTransId="{C8040D90-1398-C449-87FE-A92A07CA59F2}" sibTransId="{C8BB6BAA-FA99-A349-809D-A1C8E78A34FC}"/>
    <dgm:cxn modelId="{60183C0B-2350-6542-9B6D-BC3D2CE7C95B}" type="presParOf" srcId="{16E66F0B-59CE-3244-8CFF-B9EFAB4474BD}" destId="{F0FDFE4C-8571-4F48-92CE-AE13796116C5}" srcOrd="0" destOrd="0" presId="urn:microsoft.com/office/officeart/2005/8/layout/arrow2"/>
    <dgm:cxn modelId="{C4B4959F-D1F8-614C-BFBE-AD0482A910C4}" type="presParOf" srcId="{16E66F0B-59CE-3244-8CFF-B9EFAB4474BD}" destId="{0D3717AC-2BF4-9E40-9698-0969FD51EEDE}" srcOrd="1" destOrd="0" presId="urn:microsoft.com/office/officeart/2005/8/layout/arrow2"/>
    <dgm:cxn modelId="{135217E1-E359-F445-A7A0-D181D706EE31}" type="presParOf" srcId="{0D3717AC-2BF4-9E40-9698-0969FD51EEDE}" destId="{E657F130-0263-B14C-B5CF-5626CDFA72D3}" srcOrd="0" destOrd="0" presId="urn:microsoft.com/office/officeart/2005/8/layout/arrow2"/>
    <dgm:cxn modelId="{EC2D7B6D-4C7A-174B-B23F-AD4A2FD14A05}" type="presParOf" srcId="{0D3717AC-2BF4-9E40-9698-0969FD51EEDE}" destId="{3FF4090D-8BDD-E74C-BA3A-F20814286665}" srcOrd="1" destOrd="0" presId="urn:microsoft.com/office/officeart/2005/8/layout/arrow2"/>
    <dgm:cxn modelId="{16268FB1-0EF0-0A4E-8BCA-52882B2DDA85}" type="presParOf" srcId="{0D3717AC-2BF4-9E40-9698-0969FD51EEDE}" destId="{453EE6F3-DAF2-8641-B255-9447FDDD6D90}" srcOrd="2" destOrd="0" presId="urn:microsoft.com/office/officeart/2005/8/layout/arrow2"/>
    <dgm:cxn modelId="{40AB46C0-DD54-C54A-A794-04E9D49C1F68}" type="presParOf" srcId="{0D3717AC-2BF4-9E40-9698-0969FD51EEDE}" destId="{C6EDA806-B021-B54C-81C6-3E81110A1992}" srcOrd="3" destOrd="0" presId="urn:microsoft.com/office/officeart/2005/8/layout/arrow2"/>
    <dgm:cxn modelId="{AC2EBA77-EEBF-9046-9354-8A2F1D64D9DB}" type="presParOf" srcId="{0D3717AC-2BF4-9E40-9698-0969FD51EEDE}" destId="{DE4A945A-688B-D14B-AF4C-F5EC5FAD6E39}" srcOrd="4" destOrd="0" presId="urn:microsoft.com/office/officeart/2005/8/layout/arrow2"/>
    <dgm:cxn modelId="{C702B960-22E9-BE4D-9591-1294F3ADE43F}" type="presParOf" srcId="{0D3717AC-2BF4-9E40-9698-0969FD51EEDE}" destId="{F3C13E26-3FC2-9B4E-99AB-5504D80D2702}" srcOrd="5" destOrd="0" presId="urn:microsoft.com/office/officeart/2005/8/layout/arrow2"/>
    <dgm:cxn modelId="{A01031F7-1C30-804E-B134-959122337B33}" type="presParOf" srcId="{0D3717AC-2BF4-9E40-9698-0969FD51EEDE}" destId="{820632EA-A364-F045-A368-35B8F153C024}" srcOrd="6" destOrd="0" presId="urn:microsoft.com/office/officeart/2005/8/layout/arrow2"/>
    <dgm:cxn modelId="{663F8F29-2213-B54E-9933-0CC8458D3C43}" type="presParOf" srcId="{0D3717AC-2BF4-9E40-9698-0969FD51EEDE}" destId="{0E70FDA3-EC9E-3345-98C1-6D96714CDB45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4C67D57-9702-364C-A5CA-7FA2897D1786}" type="doc">
      <dgm:prSet loTypeId="urn:microsoft.com/office/officeart/2005/8/layout/arrow2" loCatId="" qsTypeId="urn:microsoft.com/office/officeart/2005/8/quickstyle/simple1" qsCatId="simple" csTypeId="urn:microsoft.com/office/officeart/2005/8/colors/accent1_2" csCatId="accent1" phldr="1"/>
      <dgm:spPr/>
    </dgm:pt>
    <dgm:pt modelId="{0F0DF6BB-10E1-9C4C-8853-ABA2FE7B1B05}">
      <dgm:prSet phldrT="[Text]"/>
      <dgm:spPr/>
      <dgm:t>
        <a:bodyPr/>
        <a:lstStyle/>
        <a:p>
          <a:r>
            <a:rPr lang="en-US" dirty="0"/>
            <a:t>INC Research</a:t>
          </a:r>
        </a:p>
      </dgm:t>
    </dgm:pt>
    <dgm:pt modelId="{E3903365-208B-4B4B-839D-D6C00B0D8FD7}" type="parTrans" cxnId="{37829B6A-0FB4-4A42-93F0-E1AAE2E10670}">
      <dgm:prSet/>
      <dgm:spPr/>
      <dgm:t>
        <a:bodyPr/>
        <a:lstStyle/>
        <a:p>
          <a:endParaRPr lang="en-US"/>
        </a:p>
      </dgm:t>
    </dgm:pt>
    <dgm:pt modelId="{F3D2B2BA-AAFF-6C4B-8227-564C5BB1852D}" type="sibTrans" cxnId="{37829B6A-0FB4-4A42-93F0-E1AAE2E10670}">
      <dgm:prSet/>
      <dgm:spPr/>
      <dgm:t>
        <a:bodyPr/>
        <a:lstStyle/>
        <a:p>
          <a:endParaRPr lang="en-US"/>
        </a:p>
      </dgm:t>
    </dgm:pt>
    <dgm:pt modelId="{200ED1DD-C1DF-8748-8C4A-54A634A474C7}">
      <dgm:prSet phldrT="[Text]"/>
      <dgm:spPr/>
      <dgm:t>
        <a:bodyPr/>
        <a:lstStyle/>
        <a:p>
          <a:r>
            <a:rPr lang="en-US" b="0" dirty="0"/>
            <a:t>Little Dog Communications</a:t>
          </a:r>
        </a:p>
      </dgm:t>
    </dgm:pt>
    <dgm:pt modelId="{8256C061-C898-0041-950F-2CE75D59B4A3}" type="parTrans" cxnId="{D76603AF-00BA-B946-87A4-B52D62334865}">
      <dgm:prSet/>
      <dgm:spPr/>
      <dgm:t>
        <a:bodyPr/>
        <a:lstStyle/>
        <a:p>
          <a:endParaRPr lang="en-US"/>
        </a:p>
      </dgm:t>
    </dgm:pt>
    <dgm:pt modelId="{28704EEF-51ED-0743-986B-9BE0BF4AD811}" type="sibTrans" cxnId="{D76603AF-00BA-B946-87A4-B52D62334865}">
      <dgm:prSet/>
      <dgm:spPr/>
      <dgm:t>
        <a:bodyPr/>
        <a:lstStyle/>
        <a:p>
          <a:endParaRPr lang="en-US"/>
        </a:p>
      </dgm:t>
    </dgm:pt>
    <dgm:pt modelId="{37FF1226-6C3D-F646-B15D-4A7B3D6C9DEE}">
      <dgm:prSet phldrT="[Text]"/>
      <dgm:spPr/>
      <dgm:t>
        <a:bodyPr/>
        <a:lstStyle/>
        <a:p>
          <a:r>
            <a:rPr lang="en-US" b="1" dirty="0"/>
            <a:t>CG Life</a:t>
          </a:r>
        </a:p>
      </dgm:t>
    </dgm:pt>
    <dgm:pt modelId="{C8040D90-1398-C449-87FE-A92A07CA59F2}" type="parTrans" cxnId="{3FBCECE4-D39B-F94A-9093-94AA89AF888E}">
      <dgm:prSet/>
      <dgm:spPr/>
      <dgm:t>
        <a:bodyPr/>
        <a:lstStyle/>
        <a:p>
          <a:endParaRPr lang="en-US"/>
        </a:p>
      </dgm:t>
    </dgm:pt>
    <dgm:pt modelId="{C8BB6BAA-FA99-A349-809D-A1C8E78A34FC}" type="sibTrans" cxnId="{3FBCECE4-D39B-F94A-9093-94AA89AF888E}">
      <dgm:prSet/>
      <dgm:spPr/>
      <dgm:t>
        <a:bodyPr/>
        <a:lstStyle/>
        <a:p>
          <a:endParaRPr lang="en-US"/>
        </a:p>
      </dgm:t>
    </dgm:pt>
    <dgm:pt modelId="{14308180-62BA-8146-BD52-A4611E4FCB6A}">
      <dgm:prSet phldrT="[Text]"/>
      <dgm:spPr/>
      <dgm:t>
        <a:bodyPr/>
        <a:lstStyle/>
        <a:p>
          <a:r>
            <a:rPr lang="en-US" dirty="0"/>
            <a:t>W2O Group</a:t>
          </a:r>
        </a:p>
      </dgm:t>
    </dgm:pt>
    <dgm:pt modelId="{970BF3FE-0B55-9049-8455-9BE7D62D7BEA}" type="parTrans" cxnId="{C57CDF31-7514-E447-8E9F-B16B24C2E771}">
      <dgm:prSet/>
      <dgm:spPr/>
      <dgm:t>
        <a:bodyPr/>
        <a:lstStyle/>
        <a:p>
          <a:endParaRPr lang="en-US"/>
        </a:p>
      </dgm:t>
    </dgm:pt>
    <dgm:pt modelId="{079C4D6A-EE7E-364A-8F2E-A8D0602D2CF4}" type="sibTrans" cxnId="{C57CDF31-7514-E447-8E9F-B16B24C2E771}">
      <dgm:prSet/>
      <dgm:spPr/>
      <dgm:t>
        <a:bodyPr/>
        <a:lstStyle/>
        <a:p>
          <a:endParaRPr lang="en-US"/>
        </a:p>
      </dgm:t>
    </dgm:pt>
    <dgm:pt modelId="{16E66F0B-59CE-3244-8CFF-B9EFAB4474BD}" type="pres">
      <dgm:prSet presAssocID="{74C67D57-9702-364C-A5CA-7FA2897D1786}" presName="arrowDiagram" presStyleCnt="0">
        <dgm:presLayoutVars>
          <dgm:chMax val="5"/>
          <dgm:dir/>
          <dgm:resizeHandles val="exact"/>
        </dgm:presLayoutVars>
      </dgm:prSet>
      <dgm:spPr/>
    </dgm:pt>
    <dgm:pt modelId="{F0FDFE4C-8571-4F48-92CE-AE13796116C5}" type="pres">
      <dgm:prSet presAssocID="{74C67D57-9702-364C-A5CA-7FA2897D1786}" presName="arrow" presStyleLbl="bgShp" presStyleIdx="0" presStyleCnt="1" custLinFactNeighborY="2136"/>
      <dgm:spPr/>
    </dgm:pt>
    <dgm:pt modelId="{0D3717AC-2BF4-9E40-9698-0969FD51EEDE}" type="pres">
      <dgm:prSet presAssocID="{74C67D57-9702-364C-A5CA-7FA2897D1786}" presName="arrowDiagram4" presStyleCnt="0"/>
      <dgm:spPr/>
    </dgm:pt>
    <dgm:pt modelId="{E657F130-0263-B14C-B5CF-5626CDFA72D3}" type="pres">
      <dgm:prSet presAssocID="{0F0DF6BB-10E1-9C4C-8853-ABA2FE7B1B05}" presName="bullet4a" presStyleLbl="node1" presStyleIdx="0" presStyleCnt="4"/>
      <dgm:spPr>
        <a:solidFill>
          <a:schemeClr val="bg2">
            <a:lumMod val="75000"/>
          </a:schemeClr>
        </a:solidFill>
      </dgm:spPr>
    </dgm:pt>
    <dgm:pt modelId="{3FF4090D-8BDD-E74C-BA3A-F20814286665}" type="pres">
      <dgm:prSet presAssocID="{0F0DF6BB-10E1-9C4C-8853-ABA2FE7B1B05}" presName="textBox4a" presStyleLbl="revTx" presStyleIdx="0" presStyleCnt="4">
        <dgm:presLayoutVars>
          <dgm:bulletEnabled val="1"/>
        </dgm:presLayoutVars>
      </dgm:prSet>
      <dgm:spPr/>
    </dgm:pt>
    <dgm:pt modelId="{453EE6F3-DAF2-8641-B255-9447FDDD6D90}" type="pres">
      <dgm:prSet presAssocID="{200ED1DD-C1DF-8748-8C4A-54A634A474C7}" presName="bullet4b" presStyleLbl="node1" presStyleIdx="1" presStyleCnt="4"/>
      <dgm:spPr>
        <a:solidFill>
          <a:schemeClr val="bg2">
            <a:lumMod val="75000"/>
          </a:schemeClr>
        </a:solidFill>
      </dgm:spPr>
    </dgm:pt>
    <dgm:pt modelId="{C6EDA806-B021-B54C-81C6-3E81110A1992}" type="pres">
      <dgm:prSet presAssocID="{200ED1DD-C1DF-8748-8C4A-54A634A474C7}" presName="textBox4b" presStyleLbl="revTx" presStyleIdx="1" presStyleCnt="4">
        <dgm:presLayoutVars>
          <dgm:bulletEnabled val="1"/>
        </dgm:presLayoutVars>
      </dgm:prSet>
      <dgm:spPr/>
    </dgm:pt>
    <dgm:pt modelId="{DE4A945A-688B-D14B-AF4C-F5EC5FAD6E39}" type="pres">
      <dgm:prSet presAssocID="{37FF1226-6C3D-F646-B15D-4A7B3D6C9DEE}" presName="bullet4c" presStyleLbl="node1" presStyleIdx="2" presStyleCnt="4" custLinFactNeighborY="2492"/>
      <dgm:spPr>
        <a:solidFill>
          <a:schemeClr val="accent1"/>
        </a:solidFill>
      </dgm:spPr>
    </dgm:pt>
    <dgm:pt modelId="{F3C13E26-3FC2-9B4E-99AB-5504D80D2702}" type="pres">
      <dgm:prSet presAssocID="{37FF1226-6C3D-F646-B15D-4A7B3D6C9DEE}" presName="textBox4c" presStyleLbl="revTx" presStyleIdx="2" presStyleCnt="4">
        <dgm:presLayoutVars>
          <dgm:bulletEnabled val="1"/>
        </dgm:presLayoutVars>
      </dgm:prSet>
      <dgm:spPr/>
    </dgm:pt>
    <dgm:pt modelId="{820632EA-A364-F045-A368-35B8F153C024}" type="pres">
      <dgm:prSet presAssocID="{14308180-62BA-8146-BD52-A4611E4FCB6A}" presName="bullet4d" presStyleLbl="node1" presStyleIdx="3" presStyleCnt="4"/>
      <dgm:spPr>
        <a:solidFill>
          <a:schemeClr val="bg2">
            <a:lumMod val="75000"/>
          </a:schemeClr>
        </a:solidFill>
      </dgm:spPr>
    </dgm:pt>
    <dgm:pt modelId="{0E70FDA3-EC9E-3345-98C1-6D96714CDB45}" type="pres">
      <dgm:prSet presAssocID="{14308180-62BA-8146-BD52-A4611E4FCB6A}" presName="textBox4d" presStyleLbl="revTx" presStyleIdx="3" presStyleCnt="4">
        <dgm:presLayoutVars>
          <dgm:bulletEnabled val="1"/>
        </dgm:presLayoutVars>
      </dgm:prSet>
      <dgm:spPr/>
    </dgm:pt>
  </dgm:ptLst>
  <dgm:cxnLst>
    <dgm:cxn modelId="{F1C0A713-7C45-5441-8043-F730F3ED95D0}" type="presOf" srcId="{14308180-62BA-8146-BD52-A4611E4FCB6A}" destId="{0E70FDA3-EC9E-3345-98C1-6D96714CDB45}" srcOrd="0" destOrd="0" presId="urn:microsoft.com/office/officeart/2005/8/layout/arrow2"/>
    <dgm:cxn modelId="{C57CDF31-7514-E447-8E9F-B16B24C2E771}" srcId="{74C67D57-9702-364C-A5CA-7FA2897D1786}" destId="{14308180-62BA-8146-BD52-A4611E4FCB6A}" srcOrd="3" destOrd="0" parTransId="{970BF3FE-0B55-9049-8455-9BE7D62D7BEA}" sibTransId="{079C4D6A-EE7E-364A-8F2E-A8D0602D2CF4}"/>
    <dgm:cxn modelId="{37829B6A-0FB4-4A42-93F0-E1AAE2E10670}" srcId="{74C67D57-9702-364C-A5CA-7FA2897D1786}" destId="{0F0DF6BB-10E1-9C4C-8853-ABA2FE7B1B05}" srcOrd="0" destOrd="0" parTransId="{E3903365-208B-4B4B-839D-D6C00B0D8FD7}" sibTransId="{F3D2B2BA-AAFF-6C4B-8227-564C5BB1852D}"/>
    <dgm:cxn modelId="{CD3613A8-3F68-E740-8CA6-F55BF696159C}" type="presOf" srcId="{37FF1226-6C3D-F646-B15D-4A7B3D6C9DEE}" destId="{F3C13E26-3FC2-9B4E-99AB-5504D80D2702}" srcOrd="0" destOrd="0" presId="urn:microsoft.com/office/officeart/2005/8/layout/arrow2"/>
    <dgm:cxn modelId="{D76603AF-00BA-B946-87A4-B52D62334865}" srcId="{74C67D57-9702-364C-A5CA-7FA2897D1786}" destId="{200ED1DD-C1DF-8748-8C4A-54A634A474C7}" srcOrd="1" destOrd="0" parTransId="{8256C061-C898-0041-950F-2CE75D59B4A3}" sibTransId="{28704EEF-51ED-0743-986B-9BE0BF4AD811}"/>
    <dgm:cxn modelId="{1E163AB1-1331-3948-815B-52407CA8FBE1}" type="presOf" srcId="{74C67D57-9702-364C-A5CA-7FA2897D1786}" destId="{16E66F0B-59CE-3244-8CFF-B9EFAB4474BD}" srcOrd="0" destOrd="0" presId="urn:microsoft.com/office/officeart/2005/8/layout/arrow2"/>
    <dgm:cxn modelId="{9C5B69D7-7B0C-0947-B4CB-546DA99E870A}" type="presOf" srcId="{200ED1DD-C1DF-8748-8C4A-54A634A474C7}" destId="{C6EDA806-B021-B54C-81C6-3E81110A1992}" srcOrd="0" destOrd="0" presId="urn:microsoft.com/office/officeart/2005/8/layout/arrow2"/>
    <dgm:cxn modelId="{256862DA-999F-DB48-ADA8-7F6EE6E7D628}" type="presOf" srcId="{0F0DF6BB-10E1-9C4C-8853-ABA2FE7B1B05}" destId="{3FF4090D-8BDD-E74C-BA3A-F20814286665}" srcOrd="0" destOrd="0" presId="urn:microsoft.com/office/officeart/2005/8/layout/arrow2"/>
    <dgm:cxn modelId="{3FBCECE4-D39B-F94A-9093-94AA89AF888E}" srcId="{74C67D57-9702-364C-A5CA-7FA2897D1786}" destId="{37FF1226-6C3D-F646-B15D-4A7B3D6C9DEE}" srcOrd="2" destOrd="0" parTransId="{C8040D90-1398-C449-87FE-A92A07CA59F2}" sibTransId="{C8BB6BAA-FA99-A349-809D-A1C8E78A34FC}"/>
    <dgm:cxn modelId="{60183C0B-2350-6542-9B6D-BC3D2CE7C95B}" type="presParOf" srcId="{16E66F0B-59CE-3244-8CFF-B9EFAB4474BD}" destId="{F0FDFE4C-8571-4F48-92CE-AE13796116C5}" srcOrd="0" destOrd="0" presId="urn:microsoft.com/office/officeart/2005/8/layout/arrow2"/>
    <dgm:cxn modelId="{C4B4959F-D1F8-614C-BFBE-AD0482A910C4}" type="presParOf" srcId="{16E66F0B-59CE-3244-8CFF-B9EFAB4474BD}" destId="{0D3717AC-2BF4-9E40-9698-0969FD51EEDE}" srcOrd="1" destOrd="0" presId="urn:microsoft.com/office/officeart/2005/8/layout/arrow2"/>
    <dgm:cxn modelId="{135217E1-E359-F445-A7A0-D181D706EE31}" type="presParOf" srcId="{0D3717AC-2BF4-9E40-9698-0969FD51EEDE}" destId="{E657F130-0263-B14C-B5CF-5626CDFA72D3}" srcOrd="0" destOrd="0" presId="urn:microsoft.com/office/officeart/2005/8/layout/arrow2"/>
    <dgm:cxn modelId="{EC2D7B6D-4C7A-174B-B23F-AD4A2FD14A05}" type="presParOf" srcId="{0D3717AC-2BF4-9E40-9698-0969FD51EEDE}" destId="{3FF4090D-8BDD-E74C-BA3A-F20814286665}" srcOrd="1" destOrd="0" presId="urn:microsoft.com/office/officeart/2005/8/layout/arrow2"/>
    <dgm:cxn modelId="{16268FB1-0EF0-0A4E-8BCA-52882B2DDA85}" type="presParOf" srcId="{0D3717AC-2BF4-9E40-9698-0969FD51EEDE}" destId="{453EE6F3-DAF2-8641-B255-9447FDDD6D90}" srcOrd="2" destOrd="0" presId="urn:microsoft.com/office/officeart/2005/8/layout/arrow2"/>
    <dgm:cxn modelId="{40AB46C0-DD54-C54A-A794-04E9D49C1F68}" type="presParOf" srcId="{0D3717AC-2BF4-9E40-9698-0969FD51EEDE}" destId="{C6EDA806-B021-B54C-81C6-3E81110A1992}" srcOrd="3" destOrd="0" presId="urn:microsoft.com/office/officeart/2005/8/layout/arrow2"/>
    <dgm:cxn modelId="{AC2EBA77-EEBF-9046-9354-8A2F1D64D9DB}" type="presParOf" srcId="{0D3717AC-2BF4-9E40-9698-0969FD51EEDE}" destId="{DE4A945A-688B-D14B-AF4C-F5EC5FAD6E39}" srcOrd="4" destOrd="0" presId="urn:microsoft.com/office/officeart/2005/8/layout/arrow2"/>
    <dgm:cxn modelId="{C702B960-22E9-BE4D-9591-1294F3ADE43F}" type="presParOf" srcId="{0D3717AC-2BF4-9E40-9698-0969FD51EEDE}" destId="{F3C13E26-3FC2-9B4E-99AB-5504D80D2702}" srcOrd="5" destOrd="0" presId="urn:microsoft.com/office/officeart/2005/8/layout/arrow2"/>
    <dgm:cxn modelId="{A01031F7-1C30-804E-B134-959122337B33}" type="presParOf" srcId="{0D3717AC-2BF4-9E40-9698-0969FD51EEDE}" destId="{820632EA-A364-F045-A368-35B8F153C024}" srcOrd="6" destOrd="0" presId="urn:microsoft.com/office/officeart/2005/8/layout/arrow2"/>
    <dgm:cxn modelId="{663F8F29-2213-B54E-9933-0CC8458D3C43}" type="presParOf" srcId="{0D3717AC-2BF4-9E40-9698-0969FD51EEDE}" destId="{0E70FDA3-EC9E-3345-98C1-6D96714CDB45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4C67D57-9702-364C-A5CA-7FA2897D1786}" type="doc">
      <dgm:prSet loTypeId="urn:microsoft.com/office/officeart/2005/8/layout/arrow2" loCatId="" qsTypeId="urn:microsoft.com/office/officeart/2005/8/quickstyle/simple1" qsCatId="simple" csTypeId="urn:microsoft.com/office/officeart/2005/8/colors/accent1_2" csCatId="accent1" phldr="1"/>
      <dgm:spPr/>
    </dgm:pt>
    <dgm:pt modelId="{0F0DF6BB-10E1-9C4C-8853-ABA2FE7B1B05}">
      <dgm:prSet phldrT="[Text]"/>
      <dgm:spPr/>
      <dgm:t>
        <a:bodyPr/>
        <a:lstStyle/>
        <a:p>
          <a:r>
            <a:rPr lang="en-US" dirty="0"/>
            <a:t>INC Research</a:t>
          </a:r>
        </a:p>
      </dgm:t>
    </dgm:pt>
    <dgm:pt modelId="{E3903365-208B-4B4B-839D-D6C00B0D8FD7}" type="parTrans" cxnId="{37829B6A-0FB4-4A42-93F0-E1AAE2E10670}">
      <dgm:prSet/>
      <dgm:spPr/>
      <dgm:t>
        <a:bodyPr/>
        <a:lstStyle/>
        <a:p>
          <a:endParaRPr lang="en-US"/>
        </a:p>
      </dgm:t>
    </dgm:pt>
    <dgm:pt modelId="{F3D2B2BA-AAFF-6C4B-8227-564C5BB1852D}" type="sibTrans" cxnId="{37829B6A-0FB4-4A42-93F0-E1AAE2E10670}">
      <dgm:prSet/>
      <dgm:spPr/>
      <dgm:t>
        <a:bodyPr/>
        <a:lstStyle/>
        <a:p>
          <a:endParaRPr lang="en-US"/>
        </a:p>
      </dgm:t>
    </dgm:pt>
    <dgm:pt modelId="{200ED1DD-C1DF-8748-8C4A-54A634A474C7}">
      <dgm:prSet phldrT="[Text]"/>
      <dgm:spPr/>
      <dgm:t>
        <a:bodyPr/>
        <a:lstStyle/>
        <a:p>
          <a:r>
            <a:rPr lang="en-US" b="0" dirty="0"/>
            <a:t>Little Dog Communications</a:t>
          </a:r>
        </a:p>
      </dgm:t>
    </dgm:pt>
    <dgm:pt modelId="{8256C061-C898-0041-950F-2CE75D59B4A3}" type="parTrans" cxnId="{D76603AF-00BA-B946-87A4-B52D62334865}">
      <dgm:prSet/>
      <dgm:spPr/>
      <dgm:t>
        <a:bodyPr/>
        <a:lstStyle/>
        <a:p>
          <a:endParaRPr lang="en-US"/>
        </a:p>
      </dgm:t>
    </dgm:pt>
    <dgm:pt modelId="{28704EEF-51ED-0743-986B-9BE0BF4AD811}" type="sibTrans" cxnId="{D76603AF-00BA-B946-87A4-B52D62334865}">
      <dgm:prSet/>
      <dgm:spPr/>
      <dgm:t>
        <a:bodyPr/>
        <a:lstStyle/>
        <a:p>
          <a:endParaRPr lang="en-US"/>
        </a:p>
      </dgm:t>
    </dgm:pt>
    <dgm:pt modelId="{37FF1226-6C3D-F646-B15D-4A7B3D6C9DEE}">
      <dgm:prSet phldrT="[Text]"/>
      <dgm:spPr/>
      <dgm:t>
        <a:bodyPr/>
        <a:lstStyle/>
        <a:p>
          <a:r>
            <a:rPr lang="en-US" b="0" dirty="0"/>
            <a:t>CG Life</a:t>
          </a:r>
        </a:p>
      </dgm:t>
    </dgm:pt>
    <dgm:pt modelId="{C8040D90-1398-C449-87FE-A92A07CA59F2}" type="parTrans" cxnId="{3FBCECE4-D39B-F94A-9093-94AA89AF888E}">
      <dgm:prSet/>
      <dgm:spPr/>
      <dgm:t>
        <a:bodyPr/>
        <a:lstStyle/>
        <a:p>
          <a:endParaRPr lang="en-US"/>
        </a:p>
      </dgm:t>
    </dgm:pt>
    <dgm:pt modelId="{C8BB6BAA-FA99-A349-809D-A1C8E78A34FC}" type="sibTrans" cxnId="{3FBCECE4-D39B-F94A-9093-94AA89AF888E}">
      <dgm:prSet/>
      <dgm:spPr/>
      <dgm:t>
        <a:bodyPr/>
        <a:lstStyle/>
        <a:p>
          <a:endParaRPr lang="en-US"/>
        </a:p>
      </dgm:t>
    </dgm:pt>
    <dgm:pt modelId="{14308180-62BA-8146-BD52-A4611E4FCB6A}">
      <dgm:prSet phldrT="[Text]"/>
      <dgm:spPr/>
      <dgm:t>
        <a:bodyPr/>
        <a:lstStyle/>
        <a:p>
          <a:r>
            <a:rPr lang="en-US" b="1" dirty="0"/>
            <a:t>W2O Group</a:t>
          </a:r>
        </a:p>
      </dgm:t>
    </dgm:pt>
    <dgm:pt modelId="{970BF3FE-0B55-9049-8455-9BE7D62D7BEA}" type="parTrans" cxnId="{C57CDF31-7514-E447-8E9F-B16B24C2E771}">
      <dgm:prSet/>
      <dgm:spPr/>
      <dgm:t>
        <a:bodyPr/>
        <a:lstStyle/>
        <a:p>
          <a:endParaRPr lang="en-US"/>
        </a:p>
      </dgm:t>
    </dgm:pt>
    <dgm:pt modelId="{079C4D6A-EE7E-364A-8F2E-A8D0602D2CF4}" type="sibTrans" cxnId="{C57CDF31-7514-E447-8E9F-B16B24C2E771}">
      <dgm:prSet/>
      <dgm:spPr/>
      <dgm:t>
        <a:bodyPr/>
        <a:lstStyle/>
        <a:p>
          <a:endParaRPr lang="en-US"/>
        </a:p>
      </dgm:t>
    </dgm:pt>
    <dgm:pt modelId="{16E66F0B-59CE-3244-8CFF-B9EFAB4474BD}" type="pres">
      <dgm:prSet presAssocID="{74C67D57-9702-364C-A5CA-7FA2897D1786}" presName="arrowDiagram" presStyleCnt="0">
        <dgm:presLayoutVars>
          <dgm:chMax val="5"/>
          <dgm:dir/>
          <dgm:resizeHandles val="exact"/>
        </dgm:presLayoutVars>
      </dgm:prSet>
      <dgm:spPr/>
    </dgm:pt>
    <dgm:pt modelId="{F0FDFE4C-8571-4F48-92CE-AE13796116C5}" type="pres">
      <dgm:prSet presAssocID="{74C67D57-9702-364C-A5CA-7FA2897D1786}" presName="arrow" presStyleLbl="bgShp" presStyleIdx="0" presStyleCnt="1" custLinFactNeighborY="2136"/>
      <dgm:spPr/>
    </dgm:pt>
    <dgm:pt modelId="{0D3717AC-2BF4-9E40-9698-0969FD51EEDE}" type="pres">
      <dgm:prSet presAssocID="{74C67D57-9702-364C-A5CA-7FA2897D1786}" presName="arrowDiagram4" presStyleCnt="0"/>
      <dgm:spPr/>
    </dgm:pt>
    <dgm:pt modelId="{E657F130-0263-B14C-B5CF-5626CDFA72D3}" type="pres">
      <dgm:prSet presAssocID="{0F0DF6BB-10E1-9C4C-8853-ABA2FE7B1B05}" presName="bullet4a" presStyleLbl="node1" presStyleIdx="0" presStyleCnt="4"/>
      <dgm:spPr>
        <a:solidFill>
          <a:schemeClr val="bg2">
            <a:lumMod val="75000"/>
          </a:schemeClr>
        </a:solidFill>
      </dgm:spPr>
    </dgm:pt>
    <dgm:pt modelId="{3FF4090D-8BDD-E74C-BA3A-F20814286665}" type="pres">
      <dgm:prSet presAssocID="{0F0DF6BB-10E1-9C4C-8853-ABA2FE7B1B05}" presName="textBox4a" presStyleLbl="revTx" presStyleIdx="0" presStyleCnt="4">
        <dgm:presLayoutVars>
          <dgm:bulletEnabled val="1"/>
        </dgm:presLayoutVars>
      </dgm:prSet>
      <dgm:spPr/>
    </dgm:pt>
    <dgm:pt modelId="{453EE6F3-DAF2-8641-B255-9447FDDD6D90}" type="pres">
      <dgm:prSet presAssocID="{200ED1DD-C1DF-8748-8C4A-54A634A474C7}" presName="bullet4b" presStyleLbl="node1" presStyleIdx="1" presStyleCnt="4"/>
      <dgm:spPr>
        <a:solidFill>
          <a:schemeClr val="bg2">
            <a:lumMod val="75000"/>
          </a:schemeClr>
        </a:solidFill>
      </dgm:spPr>
    </dgm:pt>
    <dgm:pt modelId="{C6EDA806-B021-B54C-81C6-3E81110A1992}" type="pres">
      <dgm:prSet presAssocID="{200ED1DD-C1DF-8748-8C4A-54A634A474C7}" presName="textBox4b" presStyleLbl="revTx" presStyleIdx="1" presStyleCnt="4">
        <dgm:presLayoutVars>
          <dgm:bulletEnabled val="1"/>
        </dgm:presLayoutVars>
      </dgm:prSet>
      <dgm:spPr/>
    </dgm:pt>
    <dgm:pt modelId="{DE4A945A-688B-D14B-AF4C-F5EC5FAD6E39}" type="pres">
      <dgm:prSet presAssocID="{37FF1226-6C3D-F646-B15D-4A7B3D6C9DEE}" presName="bullet4c" presStyleLbl="node1" presStyleIdx="2" presStyleCnt="4" custLinFactNeighborY="2492"/>
      <dgm:spPr>
        <a:solidFill>
          <a:schemeClr val="bg2">
            <a:lumMod val="75000"/>
          </a:schemeClr>
        </a:solidFill>
      </dgm:spPr>
    </dgm:pt>
    <dgm:pt modelId="{F3C13E26-3FC2-9B4E-99AB-5504D80D2702}" type="pres">
      <dgm:prSet presAssocID="{37FF1226-6C3D-F646-B15D-4A7B3D6C9DEE}" presName="textBox4c" presStyleLbl="revTx" presStyleIdx="2" presStyleCnt="4">
        <dgm:presLayoutVars>
          <dgm:bulletEnabled val="1"/>
        </dgm:presLayoutVars>
      </dgm:prSet>
      <dgm:spPr/>
    </dgm:pt>
    <dgm:pt modelId="{820632EA-A364-F045-A368-35B8F153C024}" type="pres">
      <dgm:prSet presAssocID="{14308180-62BA-8146-BD52-A4611E4FCB6A}" presName="bullet4d" presStyleLbl="node1" presStyleIdx="3" presStyleCnt="4"/>
      <dgm:spPr>
        <a:solidFill>
          <a:schemeClr val="accent1"/>
        </a:solidFill>
      </dgm:spPr>
    </dgm:pt>
    <dgm:pt modelId="{0E70FDA3-EC9E-3345-98C1-6D96714CDB45}" type="pres">
      <dgm:prSet presAssocID="{14308180-62BA-8146-BD52-A4611E4FCB6A}" presName="textBox4d" presStyleLbl="revTx" presStyleIdx="3" presStyleCnt="4">
        <dgm:presLayoutVars>
          <dgm:bulletEnabled val="1"/>
        </dgm:presLayoutVars>
      </dgm:prSet>
      <dgm:spPr/>
    </dgm:pt>
  </dgm:ptLst>
  <dgm:cxnLst>
    <dgm:cxn modelId="{F1C0A713-7C45-5441-8043-F730F3ED95D0}" type="presOf" srcId="{14308180-62BA-8146-BD52-A4611E4FCB6A}" destId="{0E70FDA3-EC9E-3345-98C1-6D96714CDB45}" srcOrd="0" destOrd="0" presId="urn:microsoft.com/office/officeart/2005/8/layout/arrow2"/>
    <dgm:cxn modelId="{C57CDF31-7514-E447-8E9F-B16B24C2E771}" srcId="{74C67D57-9702-364C-A5CA-7FA2897D1786}" destId="{14308180-62BA-8146-BD52-A4611E4FCB6A}" srcOrd="3" destOrd="0" parTransId="{970BF3FE-0B55-9049-8455-9BE7D62D7BEA}" sibTransId="{079C4D6A-EE7E-364A-8F2E-A8D0602D2CF4}"/>
    <dgm:cxn modelId="{37829B6A-0FB4-4A42-93F0-E1AAE2E10670}" srcId="{74C67D57-9702-364C-A5CA-7FA2897D1786}" destId="{0F0DF6BB-10E1-9C4C-8853-ABA2FE7B1B05}" srcOrd="0" destOrd="0" parTransId="{E3903365-208B-4B4B-839D-D6C00B0D8FD7}" sibTransId="{F3D2B2BA-AAFF-6C4B-8227-564C5BB1852D}"/>
    <dgm:cxn modelId="{CD3613A8-3F68-E740-8CA6-F55BF696159C}" type="presOf" srcId="{37FF1226-6C3D-F646-B15D-4A7B3D6C9DEE}" destId="{F3C13E26-3FC2-9B4E-99AB-5504D80D2702}" srcOrd="0" destOrd="0" presId="urn:microsoft.com/office/officeart/2005/8/layout/arrow2"/>
    <dgm:cxn modelId="{D76603AF-00BA-B946-87A4-B52D62334865}" srcId="{74C67D57-9702-364C-A5CA-7FA2897D1786}" destId="{200ED1DD-C1DF-8748-8C4A-54A634A474C7}" srcOrd="1" destOrd="0" parTransId="{8256C061-C898-0041-950F-2CE75D59B4A3}" sibTransId="{28704EEF-51ED-0743-986B-9BE0BF4AD811}"/>
    <dgm:cxn modelId="{1E163AB1-1331-3948-815B-52407CA8FBE1}" type="presOf" srcId="{74C67D57-9702-364C-A5CA-7FA2897D1786}" destId="{16E66F0B-59CE-3244-8CFF-B9EFAB4474BD}" srcOrd="0" destOrd="0" presId="urn:microsoft.com/office/officeart/2005/8/layout/arrow2"/>
    <dgm:cxn modelId="{9C5B69D7-7B0C-0947-B4CB-546DA99E870A}" type="presOf" srcId="{200ED1DD-C1DF-8748-8C4A-54A634A474C7}" destId="{C6EDA806-B021-B54C-81C6-3E81110A1992}" srcOrd="0" destOrd="0" presId="urn:microsoft.com/office/officeart/2005/8/layout/arrow2"/>
    <dgm:cxn modelId="{256862DA-999F-DB48-ADA8-7F6EE6E7D628}" type="presOf" srcId="{0F0DF6BB-10E1-9C4C-8853-ABA2FE7B1B05}" destId="{3FF4090D-8BDD-E74C-BA3A-F20814286665}" srcOrd="0" destOrd="0" presId="urn:microsoft.com/office/officeart/2005/8/layout/arrow2"/>
    <dgm:cxn modelId="{3FBCECE4-D39B-F94A-9093-94AA89AF888E}" srcId="{74C67D57-9702-364C-A5CA-7FA2897D1786}" destId="{37FF1226-6C3D-F646-B15D-4A7B3D6C9DEE}" srcOrd="2" destOrd="0" parTransId="{C8040D90-1398-C449-87FE-A92A07CA59F2}" sibTransId="{C8BB6BAA-FA99-A349-809D-A1C8E78A34FC}"/>
    <dgm:cxn modelId="{60183C0B-2350-6542-9B6D-BC3D2CE7C95B}" type="presParOf" srcId="{16E66F0B-59CE-3244-8CFF-B9EFAB4474BD}" destId="{F0FDFE4C-8571-4F48-92CE-AE13796116C5}" srcOrd="0" destOrd="0" presId="urn:microsoft.com/office/officeart/2005/8/layout/arrow2"/>
    <dgm:cxn modelId="{C4B4959F-D1F8-614C-BFBE-AD0482A910C4}" type="presParOf" srcId="{16E66F0B-59CE-3244-8CFF-B9EFAB4474BD}" destId="{0D3717AC-2BF4-9E40-9698-0969FD51EEDE}" srcOrd="1" destOrd="0" presId="urn:microsoft.com/office/officeart/2005/8/layout/arrow2"/>
    <dgm:cxn modelId="{135217E1-E359-F445-A7A0-D181D706EE31}" type="presParOf" srcId="{0D3717AC-2BF4-9E40-9698-0969FD51EEDE}" destId="{E657F130-0263-B14C-B5CF-5626CDFA72D3}" srcOrd="0" destOrd="0" presId="urn:microsoft.com/office/officeart/2005/8/layout/arrow2"/>
    <dgm:cxn modelId="{EC2D7B6D-4C7A-174B-B23F-AD4A2FD14A05}" type="presParOf" srcId="{0D3717AC-2BF4-9E40-9698-0969FD51EEDE}" destId="{3FF4090D-8BDD-E74C-BA3A-F20814286665}" srcOrd="1" destOrd="0" presId="urn:microsoft.com/office/officeart/2005/8/layout/arrow2"/>
    <dgm:cxn modelId="{16268FB1-0EF0-0A4E-8BCA-52882B2DDA85}" type="presParOf" srcId="{0D3717AC-2BF4-9E40-9698-0969FD51EEDE}" destId="{453EE6F3-DAF2-8641-B255-9447FDDD6D90}" srcOrd="2" destOrd="0" presId="urn:microsoft.com/office/officeart/2005/8/layout/arrow2"/>
    <dgm:cxn modelId="{40AB46C0-DD54-C54A-A794-04E9D49C1F68}" type="presParOf" srcId="{0D3717AC-2BF4-9E40-9698-0969FD51EEDE}" destId="{C6EDA806-B021-B54C-81C6-3E81110A1992}" srcOrd="3" destOrd="0" presId="urn:microsoft.com/office/officeart/2005/8/layout/arrow2"/>
    <dgm:cxn modelId="{AC2EBA77-EEBF-9046-9354-8A2F1D64D9DB}" type="presParOf" srcId="{0D3717AC-2BF4-9E40-9698-0969FD51EEDE}" destId="{DE4A945A-688B-D14B-AF4C-F5EC5FAD6E39}" srcOrd="4" destOrd="0" presId="urn:microsoft.com/office/officeart/2005/8/layout/arrow2"/>
    <dgm:cxn modelId="{C702B960-22E9-BE4D-9591-1294F3ADE43F}" type="presParOf" srcId="{0D3717AC-2BF4-9E40-9698-0969FD51EEDE}" destId="{F3C13E26-3FC2-9B4E-99AB-5504D80D2702}" srcOrd="5" destOrd="0" presId="urn:microsoft.com/office/officeart/2005/8/layout/arrow2"/>
    <dgm:cxn modelId="{A01031F7-1C30-804E-B134-959122337B33}" type="presParOf" srcId="{0D3717AC-2BF4-9E40-9698-0969FD51EEDE}" destId="{820632EA-A364-F045-A368-35B8F153C024}" srcOrd="6" destOrd="0" presId="urn:microsoft.com/office/officeart/2005/8/layout/arrow2"/>
    <dgm:cxn modelId="{663F8F29-2213-B54E-9933-0CC8458D3C43}" type="presParOf" srcId="{0D3717AC-2BF4-9E40-9698-0969FD51EEDE}" destId="{0E70FDA3-EC9E-3345-98C1-6D96714CDB45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FDFE4C-8571-4F48-92CE-AE13796116C5}">
      <dsp:nvSpPr>
        <dsp:cNvPr id="0" name=""/>
        <dsp:cNvSpPr/>
      </dsp:nvSpPr>
      <dsp:spPr>
        <a:xfrm>
          <a:off x="3189546" y="0"/>
          <a:ext cx="6592601" cy="4120376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57F130-0263-B14C-B5CF-5626CDFA72D3}">
      <dsp:nvSpPr>
        <dsp:cNvPr id="0" name=""/>
        <dsp:cNvSpPr/>
      </dsp:nvSpPr>
      <dsp:spPr>
        <a:xfrm>
          <a:off x="3838917" y="3063911"/>
          <a:ext cx="151629" cy="15162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F4090D-8BDD-E74C-BA3A-F20814286665}">
      <dsp:nvSpPr>
        <dsp:cNvPr id="0" name=""/>
        <dsp:cNvSpPr/>
      </dsp:nvSpPr>
      <dsp:spPr>
        <a:xfrm>
          <a:off x="3914732" y="3139726"/>
          <a:ext cx="1127334" cy="980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46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INC Research</a:t>
          </a:r>
        </a:p>
      </dsp:txBody>
      <dsp:txXfrm>
        <a:off x="3914732" y="3139726"/>
        <a:ext cx="1127334" cy="980649"/>
      </dsp:txXfrm>
    </dsp:sp>
    <dsp:sp modelId="{453EE6F3-DAF2-8641-B255-9447FDDD6D90}">
      <dsp:nvSpPr>
        <dsp:cNvPr id="0" name=""/>
        <dsp:cNvSpPr/>
      </dsp:nvSpPr>
      <dsp:spPr>
        <a:xfrm>
          <a:off x="4910215" y="2105512"/>
          <a:ext cx="263704" cy="263704"/>
        </a:xfrm>
        <a:prstGeom prst="ellipse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EDA806-B021-B54C-81C6-3E81110A1992}">
      <dsp:nvSpPr>
        <dsp:cNvPr id="0" name=""/>
        <dsp:cNvSpPr/>
      </dsp:nvSpPr>
      <dsp:spPr>
        <a:xfrm>
          <a:off x="5042067" y="2237364"/>
          <a:ext cx="1384446" cy="18830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31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Little Dog Communications</a:t>
          </a:r>
        </a:p>
      </dsp:txBody>
      <dsp:txXfrm>
        <a:off x="5042067" y="2237364"/>
        <a:ext cx="1384446" cy="1883011"/>
      </dsp:txXfrm>
    </dsp:sp>
    <dsp:sp modelId="{DE4A945A-688B-D14B-AF4C-F5EC5FAD6E39}">
      <dsp:nvSpPr>
        <dsp:cNvPr id="0" name=""/>
        <dsp:cNvSpPr/>
      </dsp:nvSpPr>
      <dsp:spPr>
        <a:xfrm>
          <a:off x="6278180" y="1399279"/>
          <a:ext cx="349407" cy="349407"/>
        </a:xfrm>
        <a:prstGeom prst="ellipse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C13E26-3FC2-9B4E-99AB-5504D80D2702}">
      <dsp:nvSpPr>
        <dsp:cNvPr id="0" name=""/>
        <dsp:cNvSpPr/>
      </dsp:nvSpPr>
      <dsp:spPr>
        <a:xfrm>
          <a:off x="6452884" y="1573983"/>
          <a:ext cx="1384446" cy="25463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5144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CG Life</a:t>
          </a:r>
        </a:p>
      </dsp:txBody>
      <dsp:txXfrm>
        <a:off x="6452884" y="1573983"/>
        <a:ext cx="1384446" cy="2546392"/>
      </dsp:txXfrm>
    </dsp:sp>
    <dsp:sp modelId="{820632EA-A364-F045-A368-35B8F153C024}">
      <dsp:nvSpPr>
        <dsp:cNvPr id="0" name=""/>
        <dsp:cNvSpPr/>
      </dsp:nvSpPr>
      <dsp:spPr>
        <a:xfrm>
          <a:off x="7768108" y="932029"/>
          <a:ext cx="468074" cy="468074"/>
        </a:xfrm>
        <a:prstGeom prst="ellipse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70FDA3-EC9E-3345-98C1-6D96714CDB45}">
      <dsp:nvSpPr>
        <dsp:cNvPr id="0" name=""/>
        <dsp:cNvSpPr/>
      </dsp:nvSpPr>
      <dsp:spPr>
        <a:xfrm>
          <a:off x="8002145" y="1166066"/>
          <a:ext cx="1384446" cy="29543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023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W2O Group</a:t>
          </a:r>
        </a:p>
      </dsp:txBody>
      <dsp:txXfrm>
        <a:off x="8002145" y="1166066"/>
        <a:ext cx="1384446" cy="29543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8FDD93-77C9-45DD-926C-3975F2B3FE69}">
      <dsp:nvSpPr>
        <dsp:cNvPr id="0" name=""/>
        <dsp:cNvSpPr/>
      </dsp:nvSpPr>
      <dsp:spPr>
        <a:xfrm>
          <a:off x="973190" y="989816"/>
          <a:ext cx="1264141" cy="1264141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0905CB-480C-4AE7-937F-2940ED84ADC9}">
      <dsp:nvSpPr>
        <dsp:cNvPr id="0" name=""/>
        <dsp:cNvSpPr/>
      </dsp:nvSpPr>
      <dsp:spPr>
        <a:xfrm>
          <a:off x="1242597" y="1259224"/>
          <a:ext cx="725326" cy="7253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34ABBD-C412-4951-A25B-4AE433C55D49}">
      <dsp:nvSpPr>
        <dsp:cNvPr id="0" name=""/>
        <dsp:cNvSpPr/>
      </dsp:nvSpPr>
      <dsp:spPr>
        <a:xfrm>
          <a:off x="569079" y="2647707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Powerpoints</a:t>
          </a:r>
        </a:p>
      </dsp:txBody>
      <dsp:txXfrm>
        <a:off x="569079" y="2647707"/>
        <a:ext cx="2072362" cy="720000"/>
      </dsp:txXfrm>
    </dsp:sp>
    <dsp:sp modelId="{F5AC9726-819C-4A5C-B55F-E1E9651515F6}">
      <dsp:nvSpPr>
        <dsp:cNvPr id="0" name=""/>
        <dsp:cNvSpPr/>
      </dsp:nvSpPr>
      <dsp:spPr>
        <a:xfrm>
          <a:off x="3408216" y="989816"/>
          <a:ext cx="1264141" cy="1264141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AD6BA4-EAE8-4660-B95C-3B288A7960F5}">
      <dsp:nvSpPr>
        <dsp:cNvPr id="0" name=""/>
        <dsp:cNvSpPr/>
      </dsp:nvSpPr>
      <dsp:spPr>
        <a:xfrm>
          <a:off x="3677623" y="1259224"/>
          <a:ext cx="725326" cy="7253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8A83EC-D95C-4FC9-AE9E-13C822175E29}">
      <dsp:nvSpPr>
        <dsp:cNvPr id="0" name=""/>
        <dsp:cNvSpPr/>
      </dsp:nvSpPr>
      <dsp:spPr>
        <a:xfrm>
          <a:off x="3004105" y="2647707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Manuscripts</a:t>
          </a:r>
        </a:p>
      </dsp:txBody>
      <dsp:txXfrm>
        <a:off x="3004105" y="2647707"/>
        <a:ext cx="2072362" cy="720000"/>
      </dsp:txXfrm>
    </dsp:sp>
    <dsp:sp modelId="{B8B28763-302B-42E9-8A89-0750732F1F6A}">
      <dsp:nvSpPr>
        <dsp:cNvPr id="0" name=""/>
        <dsp:cNvSpPr/>
      </dsp:nvSpPr>
      <dsp:spPr>
        <a:xfrm>
          <a:off x="5843242" y="989816"/>
          <a:ext cx="1264141" cy="1264141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D393EF-B8FC-4776-9E9C-7A935EF38A20}">
      <dsp:nvSpPr>
        <dsp:cNvPr id="0" name=""/>
        <dsp:cNvSpPr/>
      </dsp:nvSpPr>
      <dsp:spPr>
        <a:xfrm>
          <a:off x="6112649" y="1259224"/>
          <a:ext cx="725326" cy="7253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17AE17-6899-4C43-B774-BA7E6D116DFD}">
      <dsp:nvSpPr>
        <dsp:cNvPr id="0" name=""/>
        <dsp:cNvSpPr/>
      </dsp:nvSpPr>
      <dsp:spPr>
        <a:xfrm>
          <a:off x="5439131" y="2647707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Medical Conferences: Abstracts and posters</a:t>
          </a:r>
        </a:p>
      </dsp:txBody>
      <dsp:txXfrm>
        <a:off x="5439131" y="2647707"/>
        <a:ext cx="2072362" cy="720000"/>
      </dsp:txXfrm>
    </dsp:sp>
    <dsp:sp modelId="{6DE1933C-C12E-47C0-AE99-794C12C92298}">
      <dsp:nvSpPr>
        <dsp:cNvPr id="0" name=""/>
        <dsp:cNvSpPr/>
      </dsp:nvSpPr>
      <dsp:spPr>
        <a:xfrm>
          <a:off x="8278268" y="989816"/>
          <a:ext cx="1264141" cy="1264141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10937B-8F07-4AC8-86D0-828E4A3674CB}">
      <dsp:nvSpPr>
        <dsp:cNvPr id="0" name=""/>
        <dsp:cNvSpPr/>
      </dsp:nvSpPr>
      <dsp:spPr>
        <a:xfrm>
          <a:off x="8547675" y="1259224"/>
          <a:ext cx="725326" cy="72532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6D54AF-3A2C-4593-8255-E93585633F6E}">
      <dsp:nvSpPr>
        <dsp:cNvPr id="0" name=""/>
        <dsp:cNvSpPr/>
      </dsp:nvSpPr>
      <dsp:spPr>
        <a:xfrm>
          <a:off x="7874157" y="2647707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Regulatory documents</a:t>
          </a:r>
        </a:p>
      </dsp:txBody>
      <dsp:txXfrm>
        <a:off x="7874157" y="2647707"/>
        <a:ext cx="2072362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FDFE4C-8571-4F48-92CE-AE13796116C5}">
      <dsp:nvSpPr>
        <dsp:cNvPr id="0" name=""/>
        <dsp:cNvSpPr/>
      </dsp:nvSpPr>
      <dsp:spPr>
        <a:xfrm>
          <a:off x="3189546" y="0"/>
          <a:ext cx="6592601" cy="4120376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57F130-0263-B14C-B5CF-5626CDFA72D3}">
      <dsp:nvSpPr>
        <dsp:cNvPr id="0" name=""/>
        <dsp:cNvSpPr/>
      </dsp:nvSpPr>
      <dsp:spPr>
        <a:xfrm>
          <a:off x="3838917" y="3063911"/>
          <a:ext cx="151629" cy="151629"/>
        </a:xfrm>
        <a:prstGeom prst="ellipse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F4090D-8BDD-E74C-BA3A-F20814286665}">
      <dsp:nvSpPr>
        <dsp:cNvPr id="0" name=""/>
        <dsp:cNvSpPr/>
      </dsp:nvSpPr>
      <dsp:spPr>
        <a:xfrm>
          <a:off x="3914732" y="3139726"/>
          <a:ext cx="1127334" cy="980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46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INC Research</a:t>
          </a:r>
        </a:p>
      </dsp:txBody>
      <dsp:txXfrm>
        <a:off x="3914732" y="3139726"/>
        <a:ext cx="1127334" cy="980649"/>
      </dsp:txXfrm>
    </dsp:sp>
    <dsp:sp modelId="{453EE6F3-DAF2-8641-B255-9447FDDD6D90}">
      <dsp:nvSpPr>
        <dsp:cNvPr id="0" name=""/>
        <dsp:cNvSpPr/>
      </dsp:nvSpPr>
      <dsp:spPr>
        <a:xfrm>
          <a:off x="4910215" y="2105512"/>
          <a:ext cx="263704" cy="263704"/>
        </a:xfrm>
        <a:prstGeom prst="ellipse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EDA806-B021-B54C-81C6-3E81110A1992}">
      <dsp:nvSpPr>
        <dsp:cNvPr id="0" name=""/>
        <dsp:cNvSpPr/>
      </dsp:nvSpPr>
      <dsp:spPr>
        <a:xfrm>
          <a:off x="5042067" y="2237364"/>
          <a:ext cx="1384446" cy="18830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31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Little Dog Communications</a:t>
          </a:r>
        </a:p>
      </dsp:txBody>
      <dsp:txXfrm>
        <a:off x="5042067" y="2237364"/>
        <a:ext cx="1384446" cy="1883011"/>
      </dsp:txXfrm>
    </dsp:sp>
    <dsp:sp modelId="{DE4A945A-688B-D14B-AF4C-F5EC5FAD6E39}">
      <dsp:nvSpPr>
        <dsp:cNvPr id="0" name=""/>
        <dsp:cNvSpPr/>
      </dsp:nvSpPr>
      <dsp:spPr>
        <a:xfrm>
          <a:off x="6278180" y="1399279"/>
          <a:ext cx="349407" cy="349407"/>
        </a:xfrm>
        <a:prstGeom prst="ellipse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C13E26-3FC2-9B4E-99AB-5504D80D2702}">
      <dsp:nvSpPr>
        <dsp:cNvPr id="0" name=""/>
        <dsp:cNvSpPr/>
      </dsp:nvSpPr>
      <dsp:spPr>
        <a:xfrm>
          <a:off x="6452884" y="1573983"/>
          <a:ext cx="1384446" cy="25463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5144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CG Life</a:t>
          </a:r>
        </a:p>
      </dsp:txBody>
      <dsp:txXfrm>
        <a:off x="6452884" y="1573983"/>
        <a:ext cx="1384446" cy="2546392"/>
      </dsp:txXfrm>
    </dsp:sp>
    <dsp:sp modelId="{820632EA-A364-F045-A368-35B8F153C024}">
      <dsp:nvSpPr>
        <dsp:cNvPr id="0" name=""/>
        <dsp:cNvSpPr/>
      </dsp:nvSpPr>
      <dsp:spPr>
        <a:xfrm>
          <a:off x="7768108" y="932029"/>
          <a:ext cx="468074" cy="468074"/>
        </a:xfrm>
        <a:prstGeom prst="ellipse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70FDA3-EC9E-3345-98C1-6D96714CDB45}">
      <dsp:nvSpPr>
        <dsp:cNvPr id="0" name=""/>
        <dsp:cNvSpPr/>
      </dsp:nvSpPr>
      <dsp:spPr>
        <a:xfrm>
          <a:off x="8002145" y="1166066"/>
          <a:ext cx="1384446" cy="29543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023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W2O Group</a:t>
          </a:r>
        </a:p>
      </dsp:txBody>
      <dsp:txXfrm>
        <a:off x="8002145" y="1166066"/>
        <a:ext cx="1384446" cy="29543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FDFE4C-8571-4F48-92CE-AE13796116C5}">
      <dsp:nvSpPr>
        <dsp:cNvPr id="0" name=""/>
        <dsp:cNvSpPr/>
      </dsp:nvSpPr>
      <dsp:spPr>
        <a:xfrm>
          <a:off x="3189546" y="0"/>
          <a:ext cx="6592601" cy="4120376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57F130-0263-B14C-B5CF-5626CDFA72D3}">
      <dsp:nvSpPr>
        <dsp:cNvPr id="0" name=""/>
        <dsp:cNvSpPr/>
      </dsp:nvSpPr>
      <dsp:spPr>
        <a:xfrm>
          <a:off x="3838917" y="3063911"/>
          <a:ext cx="151629" cy="151629"/>
        </a:xfrm>
        <a:prstGeom prst="ellipse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F4090D-8BDD-E74C-BA3A-F20814286665}">
      <dsp:nvSpPr>
        <dsp:cNvPr id="0" name=""/>
        <dsp:cNvSpPr/>
      </dsp:nvSpPr>
      <dsp:spPr>
        <a:xfrm>
          <a:off x="3914732" y="3139726"/>
          <a:ext cx="1127334" cy="980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46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INC Research</a:t>
          </a:r>
        </a:p>
      </dsp:txBody>
      <dsp:txXfrm>
        <a:off x="3914732" y="3139726"/>
        <a:ext cx="1127334" cy="980649"/>
      </dsp:txXfrm>
    </dsp:sp>
    <dsp:sp modelId="{453EE6F3-DAF2-8641-B255-9447FDDD6D90}">
      <dsp:nvSpPr>
        <dsp:cNvPr id="0" name=""/>
        <dsp:cNvSpPr/>
      </dsp:nvSpPr>
      <dsp:spPr>
        <a:xfrm>
          <a:off x="4910215" y="2105512"/>
          <a:ext cx="263704" cy="263704"/>
        </a:xfrm>
        <a:prstGeom prst="ellipse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EDA806-B021-B54C-81C6-3E81110A1992}">
      <dsp:nvSpPr>
        <dsp:cNvPr id="0" name=""/>
        <dsp:cNvSpPr/>
      </dsp:nvSpPr>
      <dsp:spPr>
        <a:xfrm>
          <a:off x="5042067" y="2237364"/>
          <a:ext cx="1384446" cy="18830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31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/>
            <a:t>Little Dog Communications</a:t>
          </a:r>
        </a:p>
      </dsp:txBody>
      <dsp:txXfrm>
        <a:off x="5042067" y="2237364"/>
        <a:ext cx="1384446" cy="1883011"/>
      </dsp:txXfrm>
    </dsp:sp>
    <dsp:sp modelId="{DE4A945A-688B-D14B-AF4C-F5EC5FAD6E39}">
      <dsp:nvSpPr>
        <dsp:cNvPr id="0" name=""/>
        <dsp:cNvSpPr/>
      </dsp:nvSpPr>
      <dsp:spPr>
        <a:xfrm>
          <a:off x="6278180" y="1407986"/>
          <a:ext cx="349407" cy="349407"/>
        </a:xfrm>
        <a:prstGeom prst="ellipse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C13E26-3FC2-9B4E-99AB-5504D80D2702}">
      <dsp:nvSpPr>
        <dsp:cNvPr id="0" name=""/>
        <dsp:cNvSpPr/>
      </dsp:nvSpPr>
      <dsp:spPr>
        <a:xfrm>
          <a:off x="6452884" y="1573983"/>
          <a:ext cx="1384446" cy="25463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5144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CG Life</a:t>
          </a:r>
        </a:p>
      </dsp:txBody>
      <dsp:txXfrm>
        <a:off x="6452884" y="1573983"/>
        <a:ext cx="1384446" cy="2546392"/>
      </dsp:txXfrm>
    </dsp:sp>
    <dsp:sp modelId="{820632EA-A364-F045-A368-35B8F153C024}">
      <dsp:nvSpPr>
        <dsp:cNvPr id="0" name=""/>
        <dsp:cNvSpPr/>
      </dsp:nvSpPr>
      <dsp:spPr>
        <a:xfrm>
          <a:off x="7768108" y="932029"/>
          <a:ext cx="468074" cy="468074"/>
        </a:xfrm>
        <a:prstGeom prst="ellipse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70FDA3-EC9E-3345-98C1-6D96714CDB45}">
      <dsp:nvSpPr>
        <dsp:cNvPr id="0" name=""/>
        <dsp:cNvSpPr/>
      </dsp:nvSpPr>
      <dsp:spPr>
        <a:xfrm>
          <a:off x="8002145" y="1166066"/>
          <a:ext cx="1384446" cy="29543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023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W2O Group</a:t>
          </a:r>
        </a:p>
      </dsp:txBody>
      <dsp:txXfrm>
        <a:off x="8002145" y="1166066"/>
        <a:ext cx="1384446" cy="295430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FDFE4C-8571-4F48-92CE-AE13796116C5}">
      <dsp:nvSpPr>
        <dsp:cNvPr id="0" name=""/>
        <dsp:cNvSpPr/>
      </dsp:nvSpPr>
      <dsp:spPr>
        <a:xfrm>
          <a:off x="3189546" y="0"/>
          <a:ext cx="6592601" cy="4120376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57F130-0263-B14C-B5CF-5626CDFA72D3}">
      <dsp:nvSpPr>
        <dsp:cNvPr id="0" name=""/>
        <dsp:cNvSpPr/>
      </dsp:nvSpPr>
      <dsp:spPr>
        <a:xfrm>
          <a:off x="3838917" y="3063911"/>
          <a:ext cx="151629" cy="151629"/>
        </a:xfrm>
        <a:prstGeom prst="ellipse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F4090D-8BDD-E74C-BA3A-F20814286665}">
      <dsp:nvSpPr>
        <dsp:cNvPr id="0" name=""/>
        <dsp:cNvSpPr/>
      </dsp:nvSpPr>
      <dsp:spPr>
        <a:xfrm>
          <a:off x="3914732" y="3139726"/>
          <a:ext cx="1127334" cy="980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46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INC Research</a:t>
          </a:r>
        </a:p>
      </dsp:txBody>
      <dsp:txXfrm>
        <a:off x="3914732" y="3139726"/>
        <a:ext cx="1127334" cy="980649"/>
      </dsp:txXfrm>
    </dsp:sp>
    <dsp:sp modelId="{453EE6F3-DAF2-8641-B255-9447FDDD6D90}">
      <dsp:nvSpPr>
        <dsp:cNvPr id="0" name=""/>
        <dsp:cNvSpPr/>
      </dsp:nvSpPr>
      <dsp:spPr>
        <a:xfrm>
          <a:off x="4910215" y="2105512"/>
          <a:ext cx="263704" cy="263704"/>
        </a:xfrm>
        <a:prstGeom prst="ellipse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EDA806-B021-B54C-81C6-3E81110A1992}">
      <dsp:nvSpPr>
        <dsp:cNvPr id="0" name=""/>
        <dsp:cNvSpPr/>
      </dsp:nvSpPr>
      <dsp:spPr>
        <a:xfrm>
          <a:off x="5042067" y="2237364"/>
          <a:ext cx="1384446" cy="18830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31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/>
            <a:t>Little Dog Communications</a:t>
          </a:r>
        </a:p>
      </dsp:txBody>
      <dsp:txXfrm>
        <a:off x="5042067" y="2237364"/>
        <a:ext cx="1384446" cy="1883011"/>
      </dsp:txXfrm>
    </dsp:sp>
    <dsp:sp modelId="{DE4A945A-688B-D14B-AF4C-F5EC5FAD6E39}">
      <dsp:nvSpPr>
        <dsp:cNvPr id="0" name=""/>
        <dsp:cNvSpPr/>
      </dsp:nvSpPr>
      <dsp:spPr>
        <a:xfrm>
          <a:off x="6278180" y="1407986"/>
          <a:ext cx="349407" cy="349407"/>
        </a:xfrm>
        <a:prstGeom prst="ellipse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C13E26-3FC2-9B4E-99AB-5504D80D2702}">
      <dsp:nvSpPr>
        <dsp:cNvPr id="0" name=""/>
        <dsp:cNvSpPr/>
      </dsp:nvSpPr>
      <dsp:spPr>
        <a:xfrm>
          <a:off x="6452884" y="1573983"/>
          <a:ext cx="1384446" cy="25463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5144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/>
            <a:t>CG Life</a:t>
          </a:r>
        </a:p>
      </dsp:txBody>
      <dsp:txXfrm>
        <a:off x="6452884" y="1573983"/>
        <a:ext cx="1384446" cy="2546392"/>
      </dsp:txXfrm>
    </dsp:sp>
    <dsp:sp modelId="{820632EA-A364-F045-A368-35B8F153C024}">
      <dsp:nvSpPr>
        <dsp:cNvPr id="0" name=""/>
        <dsp:cNvSpPr/>
      </dsp:nvSpPr>
      <dsp:spPr>
        <a:xfrm>
          <a:off x="7768108" y="932029"/>
          <a:ext cx="468074" cy="468074"/>
        </a:xfrm>
        <a:prstGeom prst="ellipse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70FDA3-EC9E-3345-98C1-6D96714CDB45}">
      <dsp:nvSpPr>
        <dsp:cNvPr id="0" name=""/>
        <dsp:cNvSpPr/>
      </dsp:nvSpPr>
      <dsp:spPr>
        <a:xfrm>
          <a:off x="8002145" y="1166066"/>
          <a:ext cx="1384446" cy="29543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023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W2O Group</a:t>
          </a:r>
        </a:p>
      </dsp:txBody>
      <dsp:txXfrm>
        <a:off x="8002145" y="1166066"/>
        <a:ext cx="1384446" cy="29543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11/8/20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1052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866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836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658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952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15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11/8/20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975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11/8/20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89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11/8/20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64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11/8/20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002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735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11/8/20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408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11" r:id="rId6"/>
    <p:sldLayoutId id="2147483706" r:id="rId7"/>
    <p:sldLayoutId id="2147483707" r:id="rId8"/>
    <p:sldLayoutId id="2147483708" r:id="rId9"/>
    <p:sldLayoutId id="2147483710" r:id="rId10"/>
    <p:sldLayoutId id="21474837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s://extension.ucsd.edu/courses-and-programs/science-writing-i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14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F851AE-14C5-4216-92DB-037191A7E80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203" r="9424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23F2B0-247F-FF49-B2DD-D38FC0B6E3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r>
              <a:rPr lang="en-US" sz="4800" dirty="0"/>
              <a:t>How to Talk Science and Influence the World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D51CB4-7272-2344-9C43-915857587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79" y="4872922"/>
            <a:ext cx="5372693" cy="1208141"/>
          </a:xfrm>
        </p:spPr>
        <p:txBody>
          <a:bodyPr>
            <a:normAutofit/>
          </a:bodyPr>
          <a:lstStyle/>
          <a:p>
            <a:r>
              <a:rPr lang="en-US" sz="2000" dirty="0"/>
              <a:t>Peggy </a:t>
            </a:r>
            <a:r>
              <a:rPr lang="en-US" sz="2000" dirty="0" err="1"/>
              <a:t>Vorwald</a:t>
            </a:r>
            <a:r>
              <a:rPr lang="en-US" sz="2000" dirty="0"/>
              <a:t>, Ph.D.</a:t>
            </a:r>
          </a:p>
          <a:p>
            <a:r>
              <a:rPr lang="en-US" sz="2000" dirty="0"/>
              <a:t>Associate Account Director, W2O Group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solidFill>
              <a:schemeClr val="tx2">
                <a:lumMod val="25000"/>
                <a:lumOff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20680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944E8-4B24-2244-88EA-D24228F3F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you prepare? 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D5215-79F5-2348-81E6-243DAF8D0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Read</a:t>
            </a:r>
          </a:p>
          <a:p>
            <a:pPr lvl="1"/>
            <a:r>
              <a:rPr lang="en-US" dirty="0"/>
              <a:t>STAT News</a:t>
            </a:r>
          </a:p>
          <a:p>
            <a:pPr lvl="1"/>
            <a:r>
              <a:rPr lang="en-US" dirty="0"/>
              <a:t>Endpoints</a:t>
            </a:r>
          </a:p>
          <a:p>
            <a:pPr lvl="1"/>
            <a:r>
              <a:rPr lang="en-US" dirty="0" err="1"/>
              <a:t>GenomeWeb</a:t>
            </a:r>
            <a:endParaRPr lang="en-US" dirty="0"/>
          </a:p>
          <a:p>
            <a:pPr lvl="1"/>
            <a:r>
              <a:rPr lang="en-US" dirty="0"/>
              <a:t>Big4Bio</a:t>
            </a:r>
          </a:p>
          <a:p>
            <a:r>
              <a:rPr lang="en-US" dirty="0"/>
              <a:t>Learn</a:t>
            </a:r>
          </a:p>
          <a:p>
            <a:pPr lvl="1"/>
            <a:r>
              <a:rPr lang="en-US" dirty="0"/>
              <a:t>UCSD Science Writing Course: </a:t>
            </a:r>
            <a:r>
              <a:rPr lang="en-US" dirty="0">
                <a:hlinkClick r:id="rId2"/>
              </a:rPr>
              <a:t>https://extension.ucsd.edu/courses-and-programs/science-writing-i</a:t>
            </a:r>
            <a:endParaRPr lang="en-US" dirty="0"/>
          </a:p>
          <a:p>
            <a:r>
              <a:rPr lang="en-US" dirty="0"/>
              <a:t>Network</a:t>
            </a:r>
          </a:p>
          <a:p>
            <a:r>
              <a:rPr lang="en-US" dirty="0"/>
              <a:t>Volunteer</a:t>
            </a:r>
          </a:p>
          <a:p>
            <a:pPr lvl="1"/>
            <a:r>
              <a:rPr lang="en-US" dirty="0"/>
              <a:t>MCW has communications team</a:t>
            </a:r>
          </a:p>
          <a:p>
            <a:pPr lvl="2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067FBA-8658-8B46-93D1-06014EE3F3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4796243"/>
            <a:ext cx="1388110" cy="188502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A78E816-0ADA-D748-85A9-96DD07CA6D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11884" y="4796243"/>
            <a:ext cx="1881234" cy="190834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F20CC0E-CA27-714A-8185-18A0DB5379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93118" y="4796243"/>
            <a:ext cx="1518973" cy="198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840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93701-2DD9-D746-BF83-A6B5459AC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there to here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61721CA-6941-014D-841F-38944BF487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716373"/>
              </p:ext>
            </p:extLst>
          </p:nvPr>
        </p:nvGraphicFramePr>
        <p:xfrm>
          <a:off x="-920944" y="2188984"/>
          <a:ext cx="12971695" cy="4120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Eli Lilly and Company - Wikipedia">
            <a:extLst>
              <a:ext uri="{FF2B5EF4-FFF2-40B4-BE49-F238E27FC236}">
                <a16:creationId xmlns:a16="http://schemas.microsoft.com/office/drawing/2014/main" id="{8A04B984-FF5C-5A46-B5A4-6D19764152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4690" y="5611504"/>
            <a:ext cx="629850" cy="343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1313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09F519-3160-FF4F-B9C7-7A2455237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n-US" dirty="0"/>
              <a:t>Medical writing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9144"/>
          </a:xfrm>
          <a:prstGeom prst="rect">
            <a:avLst/>
          </a:prstGeom>
          <a:solidFill>
            <a:schemeClr val="tx1">
              <a:lumMod val="65000"/>
              <a:lumOff val="35000"/>
              <a:alpha val="30000"/>
            </a:schemeClr>
          </a:solidFill>
          <a:ln w="9525">
            <a:solidFill>
              <a:schemeClr val="tx1">
                <a:lumMod val="65000"/>
                <a:lumOff val="35000"/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8CB758A-964A-4792-B1FC-54D24D77F8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1378513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2319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Viacyte Receives Funding to Continue Developing Beta Cell Therapies - JDRF">
            <a:extLst>
              <a:ext uri="{FF2B5EF4-FFF2-40B4-BE49-F238E27FC236}">
                <a16:creationId xmlns:a16="http://schemas.microsoft.com/office/drawing/2014/main" id="{329E7C5E-F78E-CF42-82C0-15E6863542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6820" y="4571997"/>
            <a:ext cx="1154079" cy="767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C993701-2DD9-D746-BF83-A6B5459AC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there to here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61721CA-6941-014D-841F-38944BF487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1179724"/>
              </p:ext>
            </p:extLst>
          </p:nvPr>
        </p:nvGraphicFramePr>
        <p:xfrm>
          <a:off x="-920944" y="2188984"/>
          <a:ext cx="12971695" cy="4120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078" name="Picture 6" descr="Synthorx Announces $63 Million Series C Financing to Advance a Pipeline of  Synthorin™ Cytokines">
            <a:extLst>
              <a:ext uri="{FF2B5EF4-FFF2-40B4-BE49-F238E27FC236}">
                <a16:creationId xmlns:a16="http://schemas.microsoft.com/office/drawing/2014/main" id="{76B6A12B-4AE2-9B45-8CE8-93B083DC70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7427" y="5203082"/>
            <a:ext cx="1251671" cy="273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ome - Organovo, Inc.">
            <a:extLst>
              <a:ext uri="{FF2B5EF4-FFF2-40B4-BE49-F238E27FC236}">
                <a16:creationId xmlns:a16="http://schemas.microsoft.com/office/drawing/2014/main" id="{5BBFDCE4-2D95-824F-B571-6A868E53D1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645" y="5637331"/>
            <a:ext cx="1226950" cy="273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5381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916B7-C034-FE4E-9B9A-4F0EFD20B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relations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F84260-1F4B-904F-B8AD-9D41C22EC4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Telling the company’s story to a a wide range of audiences</a:t>
            </a:r>
          </a:p>
          <a:p>
            <a:pPr lvl="1"/>
            <a:r>
              <a:rPr lang="en-US" dirty="0"/>
              <a:t>Press releases/news coverage</a:t>
            </a:r>
          </a:p>
          <a:p>
            <a:pPr lvl="1"/>
            <a:r>
              <a:rPr lang="en-US" dirty="0"/>
              <a:t>Speaking opportunities</a:t>
            </a:r>
          </a:p>
          <a:p>
            <a:pPr lvl="1"/>
            <a:r>
              <a:rPr lang="en-US" dirty="0"/>
              <a:t>Awards</a:t>
            </a:r>
          </a:p>
          <a:p>
            <a:pPr lvl="1"/>
            <a:r>
              <a:rPr lang="en-US" dirty="0"/>
              <a:t>Digital storytelling</a:t>
            </a:r>
          </a:p>
          <a:p>
            <a:pPr lvl="2"/>
            <a:r>
              <a:rPr lang="en-US" dirty="0"/>
              <a:t>Website, social media, blogs</a:t>
            </a:r>
          </a:p>
        </p:txBody>
      </p:sp>
    </p:spTree>
    <p:extLst>
      <p:ext uri="{BB962C8B-B14F-4D97-AF65-F5344CB8AC3E}">
        <p14:creationId xmlns:p14="http://schemas.microsoft.com/office/powerpoint/2010/main" val="817948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93701-2DD9-D746-BF83-A6B5459AC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there to here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61721CA-6941-014D-841F-38944BF487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7037227"/>
              </p:ext>
            </p:extLst>
          </p:nvPr>
        </p:nvGraphicFramePr>
        <p:xfrm>
          <a:off x="-920944" y="2188984"/>
          <a:ext cx="12971695" cy="4120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122" name="Picture 2" descr="BD Biosciences Logo | Thermal Concepts Inc. Davie, Florida">
            <a:extLst>
              <a:ext uri="{FF2B5EF4-FFF2-40B4-BE49-F238E27FC236}">
                <a16:creationId xmlns:a16="http://schemas.microsoft.com/office/drawing/2014/main" id="{E2E3D915-AEC5-4843-B185-A960235F55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3326" y="4136570"/>
            <a:ext cx="1439418" cy="477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Berkeley Lights">
            <a:extLst>
              <a:ext uri="{FF2B5EF4-FFF2-40B4-BE49-F238E27FC236}">
                <a16:creationId xmlns:a16="http://schemas.microsoft.com/office/drawing/2014/main" id="{30C408D7-81CF-BF45-8699-C3A90E409A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0434" y="4792417"/>
            <a:ext cx="1328640" cy="430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Adamas | Innovative medicines for people with neurological diseases">
            <a:extLst>
              <a:ext uri="{FF2B5EF4-FFF2-40B4-BE49-F238E27FC236}">
                <a16:creationId xmlns:a16="http://schemas.microsoft.com/office/drawing/2014/main" id="{B9A94383-7EF4-2547-9140-6800B21491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4715" y="5382622"/>
            <a:ext cx="828718" cy="926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0673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CF9C5-0949-5843-9F11-B66E34AC3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EDAD5-F747-D344-AFF3-71E353FD16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Fact sheets</a:t>
            </a:r>
          </a:p>
          <a:p>
            <a:r>
              <a:rPr lang="en-US" dirty="0"/>
              <a:t>White papers</a:t>
            </a:r>
          </a:p>
          <a:p>
            <a:r>
              <a:rPr lang="en-US" dirty="0"/>
              <a:t>Contributed articles</a:t>
            </a:r>
          </a:p>
          <a:p>
            <a:r>
              <a:rPr lang="en-US" dirty="0"/>
              <a:t>Sponsored articles</a:t>
            </a:r>
          </a:p>
          <a:p>
            <a:r>
              <a:rPr lang="en-US" dirty="0"/>
              <a:t>Advertising</a:t>
            </a:r>
          </a:p>
          <a:p>
            <a:r>
              <a:rPr lang="en-US" dirty="0"/>
              <a:t>Search engine optimization</a:t>
            </a:r>
          </a:p>
          <a:p>
            <a:r>
              <a:rPr lang="en-US" dirty="0"/>
              <a:t>Graphics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559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Genentech | LinkedIn">
            <a:extLst>
              <a:ext uri="{FF2B5EF4-FFF2-40B4-BE49-F238E27FC236}">
                <a16:creationId xmlns:a16="http://schemas.microsoft.com/office/drawing/2014/main" id="{107D11C5-BDA5-0248-83B9-2EBA1AAB6F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7474" y="3038566"/>
            <a:ext cx="1690189" cy="1690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C993701-2DD9-D746-BF83-A6B5459AC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there to here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61721CA-6941-014D-841F-38944BF487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0418306"/>
              </p:ext>
            </p:extLst>
          </p:nvPr>
        </p:nvGraphicFramePr>
        <p:xfrm>
          <a:off x="-920944" y="2188984"/>
          <a:ext cx="12971695" cy="4120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174" name="Picture 6" descr="Global Blood Therapeutics - Crunchbase Company Profile &amp; Funding">
            <a:extLst>
              <a:ext uri="{FF2B5EF4-FFF2-40B4-BE49-F238E27FC236}">
                <a16:creationId xmlns:a16="http://schemas.microsoft.com/office/drawing/2014/main" id="{7DB37FFA-DF1E-674F-8228-51B56937C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0388" y="4079174"/>
            <a:ext cx="1515688" cy="649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936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4433A-0889-244A-AF16-E85653CCF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Endless 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50FCFB-551D-CF40-9D00-D81D040B1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Partnerships with influencers or brands and share your same values and goals</a:t>
            </a:r>
          </a:p>
          <a:p>
            <a:r>
              <a:rPr lang="en-US" dirty="0"/>
              <a:t>Host or sponsor conferences </a:t>
            </a:r>
          </a:p>
          <a:p>
            <a:r>
              <a:rPr lang="en-US" dirty="0"/>
              <a:t>Speak on the worlds stage</a:t>
            </a:r>
          </a:p>
          <a:p>
            <a:r>
              <a:rPr lang="en-US" dirty="0"/>
              <a:t>Build the voice people listen to</a:t>
            </a:r>
          </a:p>
        </p:txBody>
      </p:sp>
    </p:spTree>
    <p:extLst>
      <p:ext uri="{BB962C8B-B14F-4D97-AF65-F5344CB8AC3E}">
        <p14:creationId xmlns:p14="http://schemas.microsoft.com/office/powerpoint/2010/main" val="2433250475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DarkSeedLeftStep">
      <a:dk1>
        <a:srgbClr val="000000"/>
      </a:dk1>
      <a:lt1>
        <a:srgbClr val="FFFFFF"/>
      </a:lt1>
      <a:dk2>
        <a:srgbClr val="223C2B"/>
      </a:dk2>
      <a:lt2>
        <a:srgbClr val="E8E2E7"/>
      </a:lt2>
      <a:accent1>
        <a:srgbClr val="48B65E"/>
      </a:accent1>
      <a:accent2>
        <a:srgbClr val="54B13B"/>
      </a:accent2>
      <a:accent3>
        <a:srgbClr val="87AD44"/>
      </a:accent3>
      <a:accent4>
        <a:srgbClr val="AAA438"/>
      </a:accent4>
      <a:accent5>
        <a:srgbClr val="C38C4D"/>
      </a:accent5>
      <a:accent6>
        <a:srgbClr val="B1493B"/>
      </a:accent6>
      <a:hlink>
        <a:srgbClr val="9D7E34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1059</TotalTime>
  <Words>192</Words>
  <Application>Microsoft Macintosh PowerPoint</Application>
  <PresentationFormat>Widescreen</PresentationFormat>
  <Paragraphs>59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Avenir Next LT Pro</vt:lpstr>
      <vt:lpstr>Calibri</vt:lpstr>
      <vt:lpstr>AccentBoxVTI</vt:lpstr>
      <vt:lpstr>How to Talk Science and Influence the World</vt:lpstr>
      <vt:lpstr>From there to here</vt:lpstr>
      <vt:lpstr>Medical writing</vt:lpstr>
      <vt:lpstr>From there to here</vt:lpstr>
      <vt:lpstr>Public relations</vt:lpstr>
      <vt:lpstr>From there to here</vt:lpstr>
      <vt:lpstr>Content</vt:lpstr>
      <vt:lpstr>From there to here</vt:lpstr>
      <vt:lpstr>Endless opportunity</vt:lpstr>
      <vt:lpstr>How do you prepare?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Talk Science and Influence the World</dc:title>
  <dc:creator>Peggy Vorwald</dc:creator>
  <cp:lastModifiedBy>Peggy Vorwald</cp:lastModifiedBy>
  <cp:revision>3</cp:revision>
  <dcterms:created xsi:type="dcterms:W3CDTF">2020-11-09T06:23:17Z</dcterms:created>
  <dcterms:modified xsi:type="dcterms:W3CDTF">2020-11-10T00:02:46Z</dcterms:modified>
</cp:coreProperties>
</file>