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sldIdLst>
    <p:sldId id="256" r:id="rId5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66"/>
    <a:srgbClr val="0E6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89" autoAdjust="0"/>
  </p:normalViewPr>
  <p:slideViewPr>
    <p:cSldViewPr snapToGrid="0">
      <p:cViewPr varScale="1">
        <p:scale>
          <a:sx n="21" d="100"/>
          <a:sy n="21" d="100"/>
        </p:scale>
        <p:origin x="18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tratz, Kelsey" userId="0876a938-1653-4401-91e2-ae52be30e144" providerId="ADAL" clId="{5DF4EBD4-1A63-482A-8221-B268EA3672FD}"/>
    <pc:docChg chg="custSel modSld">
      <pc:chgData name="Potratz, Kelsey" userId="0876a938-1653-4401-91e2-ae52be30e144" providerId="ADAL" clId="{5DF4EBD4-1A63-482A-8221-B268EA3672FD}" dt="2026-08-04T17:21:23.795" v="10" actId="478"/>
      <pc:docMkLst>
        <pc:docMk/>
      </pc:docMkLst>
      <pc:sldChg chg="addSp delSp modSp mod">
        <pc:chgData name="Potratz, Kelsey" userId="0876a938-1653-4401-91e2-ae52be30e144" providerId="ADAL" clId="{5DF4EBD4-1A63-482A-8221-B268EA3672FD}" dt="2026-08-04T17:21:23.795" v="10" actId="478"/>
        <pc:sldMkLst>
          <pc:docMk/>
          <pc:sldMk cId="3810661507" sldId="256"/>
        </pc:sldMkLst>
        <pc:picChg chg="del">
          <ac:chgData name="Potratz, Kelsey" userId="0876a938-1653-4401-91e2-ae52be30e144" providerId="ADAL" clId="{5DF4EBD4-1A63-482A-8221-B268EA3672FD}" dt="2026-08-04T17:21:23.795" v="10" actId="478"/>
          <ac:picMkLst>
            <pc:docMk/>
            <pc:sldMk cId="3810661507" sldId="256"/>
            <ac:picMk id="3" creationId="{F1AC3F31-7945-7A50-D284-9ABB07D89C62}"/>
          </ac:picMkLst>
        </pc:picChg>
        <pc:picChg chg="del">
          <ac:chgData name="Potratz, Kelsey" userId="0876a938-1653-4401-91e2-ae52be30e144" providerId="ADAL" clId="{5DF4EBD4-1A63-482A-8221-B268EA3672FD}" dt="2026-08-04T17:21:20.871" v="9" actId="478"/>
          <ac:picMkLst>
            <pc:docMk/>
            <pc:sldMk cId="3810661507" sldId="256"/>
            <ac:picMk id="25" creationId="{366A00D0-9838-0D57-1EBD-60791C529C6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43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8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35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70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833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27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7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64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3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3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3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3AEAE-95AF-44E0-9BC4-8D3F3515DD7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A3592-DF13-4139-8BA5-DBFBAA36D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826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0BF5BF6-3ECC-318F-C7A5-04E60955206F}"/>
              </a:ext>
            </a:extLst>
          </p:cNvPr>
          <p:cNvSpPr/>
          <p:nvPr/>
        </p:nvSpPr>
        <p:spPr>
          <a:xfrm>
            <a:off x="-10515599" y="-45755"/>
            <a:ext cx="10200474" cy="329641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0E2154-62CC-0194-0CC3-444C22BBF68B}"/>
              </a:ext>
            </a:extLst>
          </p:cNvPr>
          <p:cNvSpPr>
            <a:spLocks/>
          </p:cNvSpPr>
          <p:nvPr/>
        </p:nvSpPr>
        <p:spPr>
          <a:xfrm>
            <a:off x="12573000" y="13228951"/>
            <a:ext cx="18745200" cy="18731290"/>
          </a:xfrm>
          <a:prstGeom prst="rect">
            <a:avLst/>
          </a:prstGeom>
          <a:solidFill>
            <a:schemeClr val="bg1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1463040" rIns="182880" bIns="182880" rtlCol="0" anchor="t" anchorCtr="0"/>
          <a:lstStyle/>
          <a:p>
            <a:r>
              <a:rPr lang="en-US" sz="4800" dirty="0">
                <a:solidFill>
                  <a:schemeClr val="tx1"/>
                </a:solidFill>
              </a:rPr>
              <a:t>Lorem ipsum</a:t>
            </a:r>
            <a:endParaRPr lang="en-US" sz="4800" baseline="30000" dirty="0">
              <a:solidFill>
                <a:schemeClr val="tx1"/>
              </a:solidFill>
            </a:endParaRPr>
          </a:p>
          <a:p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CC9F49-C705-DE8E-CB62-F8D592290829}"/>
              </a:ext>
            </a:extLst>
          </p:cNvPr>
          <p:cNvSpPr txBox="1">
            <a:spLocks/>
          </p:cNvSpPr>
          <p:nvPr/>
        </p:nvSpPr>
        <p:spPr>
          <a:xfrm>
            <a:off x="12573000" y="13228951"/>
            <a:ext cx="18745200" cy="1280160"/>
          </a:xfrm>
          <a:prstGeom prst="rect">
            <a:avLst/>
          </a:prstGeom>
          <a:solidFill>
            <a:srgbClr val="0D6F66"/>
          </a:solidFill>
          <a:ln w="76200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231F98-5891-C73E-1EE5-565B15197BC6}"/>
              </a:ext>
            </a:extLst>
          </p:cNvPr>
          <p:cNvSpPr>
            <a:spLocks/>
          </p:cNvSpPr>
          <p:nvPr/>
        </p:nvSpPr>
        <p:spPr>
          <a:xfrm>
            <a:off x="32004000" y="15656861"/>
            <a:ext cx="10972800" cy="4998071"/>
          </a:xfrm>
          <a:prstGeom prst="rect">
            <a:avLst/>
          </a:prstGeom>
          <a:solidFill>
            <a:schemeClr val="bg1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1463040" rIns="182880" bIns="182880" rtlCol="0" anchor="t" anchorCtr="0"/>
          <a:lstStyle/>
          <a:p>
            <a:r>
              <a:rPr lang="en-US" sz="4800" dirty="0">
                <a:solidFill>
                  <a:schemeClr val="tx1"/>
                </a:solidFill>
              </a:rPr>
              <a:t>Lorem ipsum</a:t>
            </a:r>
            <a:endParaRPr lang="en-US" sz="4800" baseline="30000" dirty="0">
              <a:solidFill>
                <a:schemeClr val="tx1"/>
              </a:solidFill>
            </a:endParaRPr>
          </a:p>
          <a:p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A3CAED-2AAD-406D-F613-82B2114DF8E1}"/>
              </a:ext>
            </a:extLst>
          </p:cNvPr>
          <p:cNvSpPr txBox="1">
            <a:spLocks/>
          </p:cNvSpPr>
          <p:nvPr/>
        </p:nvSpPr>
        <p:spPr>
          <a:xfrm>
            <a:off x="32004000" y="15656861"/>
            <a:ext cx="10972800" cy="1280160"/>
          </a:xfrm>
          <a:prstGeom prst="rect">
            <a:avLst/>
          </a:prstGeom>
          <a:solidFill>
            <a:srgbClr val="0D6F66"/>
          </a:solidFill>
          <a:ln w="76200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Work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6D92DC-BCCE-E3B7-30F4-2E42B04C7122}"/>
              </a:ext>
            </a:extLst>
          </p:cNvPr>
          <p:cNvSpPr>
            <a:spLocks/>
          </p:cNvSpPr>
          <p:nvPr/>
        </p:nvSpPr>
        <p:spPr>
          <a:xfrm>
            <a:off x="32004000" y="21417784"/>
            <a:ext cx="10972800" cy="3814644"/>
          </a:xfrm>
          <a:prstGeom prst="rect">
            <a:avLst/>
          </a:prstGeom>
          <a:solidFill>
            <a:schemeClr val="bg1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1463040" rIns="182880" bIns="182880" rtlCol="0" anchor="t" anchorCtr="0"/>
          <a:lstStyle/>
          <a:p>
            <a:r>
              <a:rPr lang="en-US" sz="4800" dirty="0">
                <a:solidFill>
                  <a:schemeClr val="tx1"/>
                </a:solidFill>
              </a:rPr>
              <a:t>Lorem ipsum</a:t>
            </a:r>
            <a:endParaRPr lang="en-US" sz="4800" baseline="30000" dirty="0">
              <a:solidFill>
                <a:schemeClr val="tx1"/>
              </a:solidFill>
            </a:endParaRPr>
          </a:p>
          <a:p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10CC41-D731-CE5D-CD75-2072030D6F40}"/>
              </a:ext>
            </a:extLst>
          </p:cNvPr>
          <p:cNvSpPr txBox="1">
            <a:spLocks/>
          </p:cNvSpPr>
          <p:nvPr/>
        </p:nvSpPr>
        <p:spPr>
          <a:xfrm>
            <a:off x="32004000" y="21413022"/>
            <a:ext cx="10972800" cy="1280160"/>
          </a:xfrm>
          <a:prstGeom prst="rect">
            <a:avLst/>
          </a:prstGeom>
          <a:solidFill>
            <a:srgbClr val="0D6F66"/>
          </a:solidFill>
          <a:ln w="76200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7649FB-71C3-978D-5CAE-782E83E86012}"/>
              </a:ext>
            </a:extLst>
          </p:cNvPr>
          <p:cNvSpPr>
            <a:spLocks/>
          </p:cNvSpPr>
          <p:nvPr/>
        </p:nvSpPr>
        <p:spPr>
          <a:xfrm>
            <a:off x="32004000" y="25990518"/>
            <a:ext cx="10972800" cy="5969723"/>
          </a:xfrm>
          <a:prstGeom prst="rect">
            <a:avLst/>
          </a:prstGeom>
          <a:solidFill>
            <a:schemeClr val="bg1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1463040" rIns="182880" bIns="182880" rtlCol="0" anchor="t" anchorCtr="0"/>
          <a:lstStyle/>
          <a:p>
            <a:r>
              <a:rPr lang="en-US" sz="4800" dirty="0">
                <a:solidFill>
                  <a:schemeClr val="tx1"/>
                </a:solidFill>
              </a:rPr>
              <a:t>Lorem ipsum</a:t>
            </a:r>
            <a:endParaRPr lang="en-US" sz="4800" baseline="30000" dirty="0">
              <a:solidFill>
                <a:schemeClr val="tx1"/>
              </a:solidFill>
            </a:endParaRPr>
          </a:p>
          <a:p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E93A4F-F25C-0470-A864-FF5F004F305D}"/>
              </a:ext>
            </a:extLst>
          </p:cNvPr>
          <p:cNvSpPr txBox="1">
            <a:spLocks/>
          </p:cNvSpPr>
          <p:nvPr/>
        </p:nvSpPr>
        <p:spPr>
          <a:xfrm>
            <a:off x="32004000" y="25990518"/>
            <a:ext cx="10972800" cy="1280160"/>
          </a:xfrm>
          <a:prstGeom prst="rect">
            <a:avLst/>
          </a:prstGeom>
          <a:solidFill>
            <a:srgbClr val="0D6F66"/>
          </a:solidFill>
          <a:ln w="76200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AE7FB6-F1E1-A416-1562-62722880A840}"/>
              </a:ext>
            </a:extLst>
          </p:cNvPr>
          <p:cNvSpPr>
            <a:spLocks/>
          </p:cNvSpPr>
          <p:nvPr/>
        </p:nvSpPr>
        <p:spPr>
          <a:xfrm>
            <a:off x="32004000" y="5207772"/>
            <a:ext cx="10972800" cy="9690999"/>
          </a:xfrm>
          <a:prstGeom prst="rect">
            <a:avLst/>
          </a:prstGeom>
          <a:solidFill>
            <a:schemeClr val="bg1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1463040" rIns="182880" bIns="182880" rtlCol="0" anchor="t" anchorCtr="0"/>
          <a:lstStyle/>
          <a:p>
            <a:r>
              <a:rPr lang="en-US" sz="4800" dirty="0">
                <a:solidFill>
                  <a:schemeClr val="tx1"/>
                </a:solidFill>
              </a:rPr>
              <a:t>Lorem ipsum</a:t>
            </a:r>
            <a:endParaRPr lang="en-US" sz="4800" baseline="30000" dirty="0">
              <a:solidFill>
                <a:schemeClr val="tx1"/>
              </a:solidFill>
            </a:endParaRPr>
          </a:p>
          <a:p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3F9ED44-4EF9-49B2-B1D5-3A2DFE72E423}"/>
              </a:ext>
            </a:extLst>
          </p:cNvPr>
          <p:cNvSpPr txBox="1">
            <a:spLocks/>
          </p:cNvSpPr>
          <p:nvPr/>
        </p:nvSpPr>
        <p:spPr>
          <a:xfrm>
            <a:off x="32004000" y="5207771"/>
            <a:ext cx="10972800" cy="1280160"/>
          </a:xfrm>
          <a:prstGeom prst="rect">
            <a:avLst/>
          </a:prstGeom>
          <a:solidFill>
            <a:srgbClr val="0D6F66"/>
          </a:solidFill>
          <a:ln w="76200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7B21189-AA2C-21F9-5BA3-2B7AB1836DE2}"/>
              </a:ext>
            </a:extLst>
          </p:cNvPr>
          <p:cNvSpPr>
            <a:spLocks/>
          </p:cNvSpPr>
          <p:nvPr/>
        </p:nvSpPr>
        <p:spPr>
          <a:xfrm>
            <a:off x="914400" y="5207772"/>
            <a:ext cx="10972800" cy="11539911"/>
          </a:xfrm>
          <a:prstGeom prst="rect">
            <a:avLst/>
          </a:prstGeom>
          <a:solidFill>
            <a:schemeClr val="bg1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1463040" rIns="182880" bIns="182880" rtlCol="0" anchor="t" anchorCtr="0"/>
          <a:lstStyle/>
          <a:p>
            <a:r>
              <a:rPr lang="en-US" sz="4800" dirty="0">
                <a:solidFill>
                  <a:schemeClr val="tx1"/>
                </a:solidFill>
              </a:rPr>
              <a:t>Lorem ipsum</a:t>
            </a:r>
            <a:endParaRPr lang="en-US" sz="4800" baseline="300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BAECDD-FBF6-79A9-4FD9-EB0D8DFB3438}"/>
              </a:ext>
            </a:extLst>
          </p:cNvPr>
          <p:cNvSpPr txBox="1">
            <a:spLocks/>
          </p:cNvSpPr>
          <p:nvPr/>
        </p:nvSpPr>
        <p:spPr>
          <a:xfrm>
            <a:off x="914400" y="5207772"/>
            <a:ext cx="10972800" cy="1280160"/>
          </a:xfrm>
          <a:prstGeom prst="rect">
            <a:avLst/>
          </a:prstGeom>
          <a:solidFill>
            <a:srgbClr val="0D6F66"/>
          </a:solidFill>
          <a:ln w="762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4E71087-8E25-E715-C2E2-746F91A5BAB5}"/>
              </a:ext>
            </a:extLst>
          </p:cNvPr>
          <p:cNvSpPr>
            <a:spLocks/>
          </p:cNvSpPr>
          <p:nvPr/>
        </p:nvSpPr>
        <p:spPr>
          <a:xfrm>
            <a:off x="914400" y="24278685"/>
            <a:ext cx="10972800" cy="7681556"/>
          </a:xfrm>
          <a:prstGeom prst="rect">
            <a:avLst/>
          </a:prstGeom>
          <a:solidFill>
            <a:schemeClr val="bg1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1463040" rIns="182880" bIns="182880" rtlCol="0" anchor="t" anchorCtr="0"/>
          <a:lstStyle/>
          <a:p>
            <a:r>
              <a:rPr lang="en-US" sz="4800" dirty="0">
                <a:solidFill>
                  <a:schemeClr val="tx1"/>
                </a:solidFill>
              </a:rPr>
              <a:t>Lorem ipsum</a:t>
            </a:r>
            <a:endParaRPr lang="en-US" sz="4800" baseline="30000" dirty="0">
              <a:solidFill>
                <a:schemeClr val="tx1"/>
              </a:solidFill>
            </a:endParaRPr>
          </a:p>
          <a:p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18067A-9AF7-EC0B-B452-E661CBAAE14F}"/>
              </a:ext>
            </a:extLst>
          </p:cNvPr>
          <p:cNvSpPr txBox="1">
            <a:spLocks/>
          </p:cNvSpPr>
          <p:nvPr/>
        </p:nvSpPr>
        <p:spPr>
          <a:xfrm>
            <a:off x="914400" y="24278684"/>
            <a:ext cx="10972800" cy="1280160"/>
          </a:xfrm>
          <a:prstGeom prst="rect">
            <a:avLst/>
          </a:prstGeom>
          <a:solidFill>
            <a:srgbClr val="0D6F66"/>
          </a:solidFill>
          <a:ln w="76200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0CC2CF8-BC7D-E881-6B01-F2CFB5B06049}"/>
              </a:ext>
            </a:extLst>
          </p:cNvPr>
          <p:cNvSpPr>
            <a:spLocks/>
          </p:cNvSpPr>
          <p:nvPr/>
        </p:nvSpPr>
        <p:spPr>
          <a:xfrm>
            <a:off x="12573000" y="5207772"/>
            <a:ext cx="18745200" cy="7266725"/>
          </a:xfrm>
          <a:prstGeom prst="rect">
            <a:avLst/>
          </a:prstGeom>
          <a:solidFill>
            <a:schemeClr val="bg1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1463040" rIns="182880" bIns="182880" rtlCol="0" anchor="t" anchorCtr="0"/>
          <a:lstStyle/>
          <a:p>
            <a:r>
              <a:rPr lang="en-US" sz="4800" dirty="0">
                <a:solidFill>
                  <a:schemeClr val="tx1"/>
                </a:solidFill>
              </a:rPr>
              <a:t>Lorem ipsum</a:t>
            </a:r>
            <a:endParaRPr lang="en-US" sz="4800" baseline="30000" dirty="0">
              <a:solidFill>
                <a:schemeClr val="tx1"/>
              </a:solidFill>
            </a:endParaRPr>
          </a:p>
          <a:p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04342FB-9B2F-A324-3AEE-FB757C6D3342}"/>
              </a:ext>
            </a:extLst>
          </p:cNvPr>
          <p:cNvSpPr txBox="1">
            <a:spLocks/>
          </p:cNvSpPr>
          <p:nvPr/>
        </p:nvSpPr>
        <p:spPr>
          <a:xfrm>
            <a:off x="12573000" y="5207772"/>
            <a:ext cx="18745200" cy="1280160"/>
          </a:xfrm>
          <a:prstGeom prst="rect">
            <a:avLst/>
          </a:prstGeom>
          <a:solidFill>
            <a:srgbClr val="0D6F66"/>
          </a:solidFill>
          <a:ln w="76200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5E6D7E4-24E8-3289-5946-C7FF35DA8B3C}"/>
              </a:ext>
            </a:extLst>
          </p:cNvPr>
          <p:cNvSpPr txBox="1"/>
          <p:nvPr/>
        </p:nvSpPr>
        <p:spPr>
          <a:xfrm>
            <a:off x="5966460" y="805366"/>
            <a:ext cx="31958280" cy="381464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10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</a:p>
          <a:p>
            <a:pPr algn="ctr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Author, Author</a:t>
            </a:r>
          </a:p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Department, Location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B859305-1799-4946-9234-04D3A484A316}"/>
              </a:ext>
            </a:extLst>
          </p:cNvPr>
          <p:cNvSpPr>
            <a:spLocks/>
          </p:cNvSpPr>
          <p:nvPr/>
        </p:nvSpPr>
        <p:spPr>
          <a:xfrm>
            <a:off x="914400" y="17510431"/>
            <a:ext cx="10972800" cy="6005507"/>
          </a:xfrm>
          <a:prstGeom prst="rect">
            <a:avLst/>
          </a:prstGeom>
          <a:solidFill>
            <a:schemeClr val="bg1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1463040" rIns="182880" bIns="182880" rtlCol="0" anchor="t" anchorCtr="0"/>
          <a:lstStyle/>
          <a:p>
            <a:r>
              <a:rPr lang="en-US" sz="4800" dirty="0">
                <a:solidFill>
                  <a:schemeClr val="tx1"/>
                </a:solidFill>
              </a:rPr>
              <a:t>Lorem ipsum</a:t>
            </a:r>
            <a:endParaRPr lang="en-US" sz="4800" baseline="30000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ED69DA8-1D90-5B0A-F374-B67DA1DC8B94}"/>
              </a:ext>
            </a:extLst>
          </p:cNvPr>
          <p:cNvSpPr txBox="1">
            <a:spLocks/>
          </p:cNvSpPr>
          <p:nvPr/>
        </p:nvSpPr>
        <p:spPr>
          <a:xfrm>
            <a:off x="914400" y="17510431"/>
            <a:ext cx="10972800" cy="1280160"/>
          </a:xfrm>
          <a:prstGeom prst="rect">
            <a:avLst/>
          </a:prstGeom>
          <a:solidFill>
            <a:srgbClr val="0D6F66"/>
          </a:solidFill>
          <a:ln w="76200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</a:p>
        </p:txBody>
      </p:sp>
      <p:pic>
        <p:nvPicPr>
          <p:cNvPr id="10" name="Picture 9" descr="A close-up of a logo&#10;&#10;AI-generated content may be incorrect.">
            <a:extLst>
              <a:ext uri="{FF2B5EF4-FFF2-40B4-BE49-F238E27FC236}">
                <a16:creationId xmlns:a16="http://schemas.microsoft.com/office/drawing/2014/main" id="{07A2CE04-5196-15D3-81CC-7615C2DEB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55807" y="958159"/>
            <a:ext cx="3841768" cy="4818888"/>
          </a:xfrm>
          <a:prstGeom prst="rect">
            <a:avLst/>
          </a:prstGeom>
        </p:spPr>
      </p:pic>
      <p:pic>
        <p:nvPicPr>
          <p:cNvPr id="14" name="Picture 13" descr="A black and white sign with a book and text&#10;&#10;AI-generated content may be incorrect.">
            <a:extLst>
              <a:ext uri="{FF2B5EF4-FFF2-40B4-BE49-F238E27FC236}">
                <a16:creationId xmlns:a16="http://schemas.microsoft.com/office/drawing/2014/main" id="{0DB1FE93-D1B8-C191-9AC1-83DD89796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065391" y="1027941"/>
            <a:ext cx="3835121" cy="4818888"/>
          </a:xfrm>
          <a:prstGeom prst="rect">
            <a:avLst/>
          </a:prstGeom>
        </p:spPr>
      </p:pic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A93B8A9-3426-8AC2-0127-9FC952CA3B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713787" y="8972649"/>
            <a:ext cx="3888892" cy="48188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2224199-CE7D-32FF-2824-13A30202A4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47355" y="10281525"/>
            <a:ext cx="3361326" cy="2675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6DC7B9-E05D-D02F-7C6F-ACAC68A379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676812" y="6524825"/>
            <a:ext cx="2820240" cy="22444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3C4649-E09D-9E0E-E8F5-1A2861BB06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881987" y="5846829"/>
            <a:ext cx="2995682" cy="23840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C01D7D-3E4A-F5E5-4C3C-226593FF40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551464" y="14836284"/>
            <a:ext cx="3720092" cy="26197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F01E08-D4E0-7C2D-E3D9-54A4911F8B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9367746" y="14546776"/>
            <a:ext cx="4311939" cy="32546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51BAA8-5EFD-55BF-EF97-CFB9E85F0F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266692" y="19761465"/>
            <a:ext cx="5179838" cy="16582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0967EE-D57C-3CC3-864B-2D01232793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7709409" y="22598297"/>
            <a:ext cx="5606726" cy="17949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96FA8B-69D2-5333-88F4-9916AF125E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7751571" y="25437975"/>
            <a:ext cx="5123870" cy="24907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1E02DD0-4F55-E78E-170F-662ABCA294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7871841" y="29065306"/>
            <a:ext cx="6217920" cy="302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61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15B9883E06DE4FBB4366B596C3FFA9" ma:contentTypeVersion="19" ma:contentTypeDescription="Create a new document." ma:contentTypeScope="" ma:versionID="8102ebb6358cd1d9fffa2cc7a04c30e5">
  <xsd:schema xmlns:xsd="http://www.w3.org/2001/XMLSchema" xmlns:xs="http://www.w3.org/2001/XMLSchema" xmlns:p="http://schemas.microsoft.com/office/2006/metadata/properties" xmlns:ns2="7ff1e319-937f-4e9b-9df5-a0ac795025a2" xmlns:ns3="e469965c-10da-43a3-961c-ffbf1be20b86" targetNamespace="http://schemas.microsoft.com/office/2006/metadata/properties" ma:root="true" ma:fieldsID="7302ae7dad579c1382248f204add57ce" ns2:_="" ns3:_="">
    <xsd:import namespace="7ff1e319-937f-4e9b-9df5-a0ac795025a2"/>
    <xsd:import namespace="e469965c-10da-43a3-961c-ffbf1be20b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1e319-937f-4e9b-9df5-a0ac795025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dff210b-1a75-4f95-bf42-e73e2711a7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69965c-10da-43a3-961c-ffbf1be20b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767e6a2-2c06-4ab7-9460-e2e6aa56ea32}" ma:internalName="TaxCatchAll" ma:showField="CatchAllData" ma:web="e469965c-10da-43a3-961c-ffbf1be20b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f1e319-937f-4e9b-9df5-a0ac795025a2">
      <Terms xmlns="http://schemas.microsoft.com/office/infopath/2007/PartnerControls"/>
    </lcf76f155ced4ddcb4097134ff3c332f>
    <TaxCatchAll xmlns="e469965c-10da-43a3-961c-ffbf1be20b86" xsi:nil="true"/>
  </documentManagement>
</p:properties>
</file>

<file path=customXml/itemProps1.xml><?xml version="1.0" encoding="utf-8"?>
<ds:datastoreItem xmlns:ds="http://schemas.openxmlformats.org/officeDocument/2006/customXml" ds:itemID="{3FAB2679-E7B3-4883-86F5-301E9FD8FD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f1e319-937f-4e9b-9df5-a0ac795025a2"/>
    <ds:schemaRef ds:uri="e469965c-10da-43a3-961c-ffbf1be20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CCAA8B-87FB-401E-94C2-ED425C2D72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7710B5-4606-4EC9-B43A-7FF6FE07AE63}">
  <ds:schemaRefs>
    <ds:schemaRef ds:uri="http://schemas.microsoft.com/office/2006/metadata/properties"/>
    <ds:schemaRef ds:uri="http://schemas.microsoft.com/office/infopath/2007/PartnerControls"/>
    <ds:schemaRef ds:uri="7ff1e319-937f-4e9b-9df5-a0ac795025a2"/>
    <ds:schemaRef ds:uri="e469965c-10da-43a3-961c-ffbf1be20b8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60</TotalTime>
  <Words>35</Words>
  <Application>Microsoft Office PowerPoint</Application>
  <PresentationFormat>Custom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Reitci, Steven</dc:creator>
  <cp:lastModifiedBy>Potratz, Kelsey</cp:lastModifiedBy>
  <cp:revision>26</cp:revision>
  <dcterms:created xsi:type="dcterms:W3CDTF">2023-03-06T14:59:40Z</dcterms:created>
  <dcterms:modified xsi:type="dcterms:W3CDTF">2026-08-04T17:21:31Z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0x010100D515B9883E06DE4FBB4366B596C3FFA9</vt:lpwstr>
  </property>
  <property fmtid="{D5CDD505-2E9C-101B-9397-08002B2CF9AE}" pid="3" name="MediaServiceImageTags">
    <vt:lpwstr/>
  </property>
</Properties>
</file>