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0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33C"/>
    <a:srgbClr val="C8C9C7"/>
    <a:srgbClr val="006B5B"/>
    <a:srgbClr val="006F66"/>
    <a:srgbClr val="006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6357" autoAdjust="0"/>
  </p:normalViewPr>
  <p:slideViewPr>
    <p:cSldViewPr snapToGrid="0" showGuides="1">
      <p:cViewPr varScale="1">
        <p:scale>
          <a:sx n="23" d="100"/>
          <a:sy n="23" d="100"/>
        </p:scale>
        <p:origin x="1464" y="7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74919-E809-7A42-8860-192492848EF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895ED-A230-BA41-B2FD-BAF32C88A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7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y axis;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895ED-A230-BA41-B2FD-BAF32C88A3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1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8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5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8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0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2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2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4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8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F43C-4C1C-458A-9AA6-B3DF41CA77F6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2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27BBE42-D878-4E6C-B0DB-9B313574D9EC}"/>
              </a:ext>
            </a:extLst>
          </p:cNvPr>
          <p:cNvSpPr/>
          <p:nvPr/>
        </p:nvSpPr>
        <p:spPr>
          <a:xfrm>
            <a:off x="-12522" y="5056"/>
            <a:ext cx="43891200" cy="121920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68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1B74EA-1B14-4D97-A4EF-FAE713ABD852}"/>
              </a:ext>
            </a:extLst>
          </p:cNvPr>
          <p:cNvSpPr txBox="1"/>
          <p:nvPr/>
        </p:nvSpPr>
        <p:spPr>
          <a:xfrm>
            <a:off x="10544351" y="1165097"/>
            <a:ext cx="28912458" cy="471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Interesting Study Title of Poster Here Words </a:t>
            </a:r>
            <a:r>
              <a:rPr lang="en-US" sz="9600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r>
              <a:rPr lang="en-US" sz="9600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r>
              <a:rPr lang="en-US" sz="9600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endParaRPr lang="en-US" sz="9600" b="1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55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Doe</a:t>
            </a:r>
            <a:r>
              <a:rPr lang="en-US" sz="5500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55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J. Smith</a:t>
            </a:r>
            <a:r>
              <a:rPr lang="en-US" sz="5500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 </a:t>
            </a:r>
            <a:r>
              <a:rPr lang="en-US" sz="55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Davis</a:t>
            </a:r>
            <a:r>
              <a:rPr lang="en-US" sz="5500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pPr algn="ctr"/>
            <a:r>
              <a:rPr lang="en-US" sz="5334" i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Aflliation</a:t>
            </a:r>
            <a:r>
              <a:rPr lang="en-US" sz="5334" i="1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5334" i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Affliation</a:t>
            </a:r>
            <a:r>
              <a:rPr lang="en-US" sz="5334" i="1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sz="5334" i="1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08F798-3FAF-45DC-B584-3A584902E62F}"/>
              </a:ext>
            </a:extLst>
          </p:cNvPr>
          <p:cNvSpPr/>
          <p:nvPr/>
        </p:nvSpPr>
        <p:spPr>
          <a:xfrm>
            <a:off x="-48090" y="6390860"/>
            <a:ext cx="11688750" cy="1266412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Background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4D954D-0527-4F4E-9940-6BEA6A196BBA}"/>
              </a:ext>
            </a:extLst>
          </p:cNvPr>
          <p:cNvSpPr/>
          <p:nvPr/>
        </p:nvSpPr>
        <p:spPr>
          <a:xfrm>
            <a:off x="30744544" y="28219054"/>
            <a:ext cx="13175451" cy="1045028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Acknowledgements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38F8C3-C68F-42BA-AA1F-83275A79BAEA}"/>
              </a:ext>
            </a:extLst>
          </p:cNvPr>
          <p:cNvSpPr/>
          <p:nvPr/>
        </p:nvSpPr>
        <p:spPr>
          <a:xfrm>
            <a:off x="-48090" y="22175275"/>
            <a:ext cx="11593984" cy="1287819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E56CC9-5825-46A1-8DA5-E7A77CE00499}"/>
              </a:ext>
            </a:extLst>
          </p:cNvPr>
          <p:cNvSpPr/>
          <p:nvPr/>
        </p:nvSpPr>
        <p:spPr>
          <a:xfrm>
            <a:off x="30744544" y="16703778"/>
            <a:ext cx="13175451" cy="1045028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2C510C-514C-EA4B-A345-34C61AE25FAA}"/>
              </a:ext>
            </a:extLst>
          </p:cNvPr>
          <p:cNvSpPr txBox="1"/>
          <p:nvPr/>
        </p:nvSpPr>
        <p:spPr>
          <a:xfrm>
            <a:off x="29799336" y="10781218"/>
            <a:ext cx="541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*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5005-7A82-4BE9-8D7E-3834F6CBD04F}"/>
              </a:ext>
            </a:extLst>
          </p:cNvPr>
          <p:cNvSpPr>
            <a:spLocks/>
          </p:cNvSpPr>
          <p:nvPr/>
        </p:nvSpPr>
        <p:spPr>
          <a:xfrm>
            <a:off x="11574689" y="6390860"/>
            <a:ext cx="19141060" cy="26497157"/>
          </a:xfrm>
          <a:prstGeom prst="rect">
            <a:avLst/>
          </a:prstGeom>
          <a:solidFill>
            <a:srgbClr val="006B5B">
              <a:alpha val="8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68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4BFD1B6-CF49-4247-BF50-050984F80C23}"/>
              </a:ext>
            </a:extLst>
          </p:cNvPr>
          <p:cNvSpPr/>
          <p:nvPr/>
        </p:nvSpPr>
        <p:spPr>
          <a:xfrm>
            <a:off x="30715749" y="6390860"/>
            <a:ext cx="13162928" cy="1156503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</a:p>
        </p:txBody>
      </p:sp>
      <p:sp>
        <p:nvSpPr>
          <p:cNvPr id="5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/>
        </p:nvSpPr>
        <p:spPr>
          <a:xfrm>
            <a:off x="12046226" y="6390860"/>
            <a:ext cx="18472959" cy="21670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13500" b="1" dirty="0">
                <a:solidFill>
                  <a:schemeClr val="bg1"/>
                </a:solidFill>
                <a:latin typeface="Lato Black" panose="020F0A0202020403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Main finding </a:t>
            </a:r>
            <a:r>
              <a:rPr lang="en-US" sz="13500" dirty="0">
                <a:solidFill>
                  <a:schemeClr val="bg1"/>
                </a:solidFill>
                <a:latin typeface="Lato Black" panose="020F0A0202020403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goes here, translated</a:t>
            </a:r>
            <a:r>
              <a:rPr lang="en-US" sz="13500" b="1" dirty="0">
                <a:solidFill>
                  <a:schemeClr val="bg1"/>
                </a:solidFill>
                <a:latin typeface="Lato Black" panose="020F0A0202020403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into plain English. Emphasize </a:t>
            </a:r>
            <a:r>
              <a:rPr lang="en-US" sz="13500" dirty="0">
                <a:solidFill>
                  <a:schemeClr val="bg1"/>
                </a:solidFill>
                <a:latin typeface="Lato Black" panose="020F0A0202020403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 important words. </a:t>
            </a:r>
          </a:p>
        </p:txBody>
      </p:sp>
      <p:pic>
        <p:nvPicPr>
          <p:cNvPr id="3" name="Picture 2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D6848967-BDEF-4BD8-912E-4F9D5148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9487" y="22171437"/>
            <a:ext cx="5781246" cy="509201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EA21D81-00CF-402B-AF29-370F548CDEC1}"/>
              </a:ext>
            </a:extLst>
          </p:cNvPr>
          <p:cNvSpPr txBox="1"/>
          <p:nvPr/>
        </p:nvSpPr>
        <p:spPr>
          <a:xfrm flipH="1">
            <a:off x="46676" y="8020088"/>
            <a:ext cx="11593984" cy="1324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Nunc viverra imperdiet enim. Fusce est. Vivamus a tellus.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Pellentesque habitant morbi tristique senectus et netus et malesuada fames ac turpis egestas. Proin pharetra nonummy pede. Mauris et </a:t>
            </a:r>
            <a:r>
              <a:rPr lang="en-US" sz="4500" dirty="0" err="1">
                <a:solidFill>
                  <a:srgbClr val="000000"/>
                </a:solidFill>
              </a:rPr>
              <a:t>orci</a:t>
            </a:r>
            <a:r>
              <a:rPr lang="en-US" sz="4500" dirty="0">
                <a:solidFill>
                  <a:srgbClr val="000000"/>
                </a:solidFill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4500" dirty="0" err="1">
                <a:solidFill>
                  <a:srgbClr val="000000"/>
                </a:solidFill>
              </a:rPr>
              <a:t>urna</a:t>
            </a:r>
            <a:r>
              <a:rPr lang="en-US" sz="4500" dirty="0">
                <a:solidFill>
                  <a:srgbClr val="000000"/>
                </a:solidFill>
              </a:rPr>
              <a:t>.</a:t>
            </a:r>
            <a:endParaRPr lang="en-US" sz="45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3068CE-019A-44D5-965D-5CD96D63F450}"/>
              </a:ext>
            </a:extLst>
          </p:cNvPr>
          <p:cNvSpPr/>
          <p:nvPr/>
        </p:nvSpPr>
        <p:spPr>
          <a:xfrm>
            <a:off x="287532" y="23501672"/>
            <a:ext cx="10922740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Nunc viverra imperdiet enim. Fusce est. Vivamus a tellus.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Pellentesque habitant morbi tristique senectus et netus et malesuada fames ac turpis egestas. Proin pharetra nonummy pede. Mauris et orci.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9D9511-20B0-44B1-A66B-BC7DF681588E}"/>
              </a:ext>
            </a:extLst>
          </p:cNvPr>
          <p:cNvSpPr/>
          <p:nvPr/>
        </p:nvSpPr>
        <p:spPr>
          <a:xfrm>
            <a:off x="31135227" y="18805971"/>
            <a:ext cx="12107566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Nunc viverra imperdiet enim. Fusce est. Vivamus a tellus.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rgbClr val="000000"/>
                </a:solidFill>
              </a:rPr>
              <a:t>Pellentesque habitant morbi tristique senectus et netus et malesuada fames ac turpis egestas. Proin pharetra nonummy pede. Mauris et orci.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sz="4500" dirty="0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ADA7C3-8F0F-4ED6-9E29-76A7669C219F}"/>
              </a:ext>
            </a:extLst>
          </p:cNvPr>
          <p:cNvSpPr/>
          <p:nvPr/>
        </p:nvSpPr>
        <p:spPr>
          <a:xfrm>
            <a:off x="31457239" y="29648731"/>
            <a:ext cx="115939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>
                <a:solidFill>
                  <a:srgbClr val="000000"/>
                </a:solidFill>
              </a:rPr>
              <a:t>Nunc viverra imperdiet enim. Fusce est. Vivamus a tellus.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6EABEA-F544-4DB1-B8DB-B501B78E9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4750" y="8386647"/>
            <a:ext cx="12658963" cy="6701219"/>
          </a:xfrm>
          <a:prstGeom prst="rect">
            <a:avLst/>
          </a:prstGeom>
        </p:spPr>
      </p:pic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0ADC2815-DEF9-45DE-99ED-7C25BC3E8B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32" y="1103374"/>
            <a:ext cx="10933549" cy="432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43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19909</TotalTime>
  <Words>347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 Black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Tyszka, Jeanne</dc:creator>
  <cp:lastModifiedBy>Omar</cp:lastModifiedBy>
  <cp:revision>93</cp:revision>
  <dcterms:created xsi:type="dcterms:W3CDTF">2018-07-24T19:20:30Z</dcterms:created>
  <dcterms:modified xsi:type="dcterms:W3CDTF">2022-03-15T13:43:42Z</dcterms:modified>
</cp:coreProperties>
</file>