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68" r:id="rId6"/>
    <p:sldId id="257" r:id="rId7"/>
    <p:sldId id="269" r:id="rId8"/>
    <p:sldId id="270" r:id="rId9"/>
    <p:sldId id="261" r:id="rId10"/>
    <p:sldId id="271" r:id="rId11"/>
    <p:sldId id="262" r:id="rId12"/>
    <p:sldId id="275" r:id="rId13"/>
    <p:sldId id="274" r:id="rId14"/>
    <p:sldId id="272" r:id="rId15"/>
    <p:sldId id="263" r:id="rId16"/>
    <p:sldId id="276" r:id="rId17"/>
    <p:sldId id="266" r:id="rId18"/>
    <p:sldId id="260" r:id="rId19"/>
    <p:sldId id="265" r:id="rId20"/>
    <p:sldId id="264" r:id="rId21"/>
    <p:sldId id="267" r:id="rId22"/>
    <p:sldId id="277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949C"/>
    <a:srgbClr val="3DC0D2"/>
    <a:srgbClr val="B8CE48"/>
    <a:srgbClr val="333333"/>
    <a:srgbClr val="61A13D"/>
    <a:srgbClr val="967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CA1544-DFA7-40A0-A8E3-F663683BB459}" v="32" dt="2024-06-28T23:07:20.8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/>
    <p:restoredTop sz="94682"/>
  </p:normalViewPr>
  <p:slideViewPr>
    <p:cSldViewPr>
      <p:cViewPr varScale="1">
        <p:scale>
          <a:sx n="104" d="100"/>
          <a:sy n="104" d="100"/>
        </p:scale>
        <p:origin x="74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sey, Becky" userId="1f9b8108-afe0-4cce-9254-97de942f659a" providerId="ADAL" clId="{B9CA1544-DFA7-40A0-A8E3-F663683BB459}"/>
    <pc:docChg chg="undo custSel addSld delSld modSld sldOrd">
      <pc:chgData name="Massey, Becky" userId="1f9b8108-afe0-4cce-9254-97de942f659a" providerId="ADAL" clId="{B9CA1544-DFA7-40A0-A8E3-F663683BB459}" dt="2024-06-28T23:21:21.386" v="5222" actId="20577"/>
      <pc:docMkLst>
        <pc:docMk/>
      </pc:docMkLst>
      <pc:sldChg chg="modSp mod">
        <pc:chgData name="Massey, Becky" userId="1f9b8108-afe0-4cce-9254-97de942f659a" providerId="ADAL" clId="{B9CA1544-DFA7-40A0-A8E3-F663683BB459}" dt="2024-06-28T23:20:22.838" v="5172" actId="20577"/>
        <pc:sldMkLst>
          <pc:docMk/>
          <pc:sldMk cId="3966059590" sldId="256"/>
        </pc:sldMkLst>
        <pc:spChg chg="mod">
          <ac:chgData name="Massey, Becky" userId="1f9b8108-afe0-4cce-9254-97de942f659a" providerId="ADAL" clId="{B9CA1544-DFA7-40A0-A8E3-F663683BB459}" dt="2024-06-28T20:19:05.584" v="22" actId="20577"/>
          <ac:spMkLst>
            <pc:docMk/>
            <pc:sldMk cId="3966059590" sldId="256"/>
            <ac:spMk id="2" creationId="{9FA7C2B7-DDA9-35C7-DFF7-A96775A22F68}"/>
          </ac:spMkLst>
        </pc:spChg>
        <pc:spChg chg="mod">
          <ac:chgData name="Massey, Becky" userId="1f9b8108-afe0-4cce-9254-97de942f659a" providerId="ADAL" clId="{B9CA1544-DFA7-40A0-A8E3-F663683BB459}" dt="2024-06-28T23:20:22.838" v="5172" actId="20577"/>
          <ac:spMkLst>
            <pc:docMk/>
            <pc:sldMk cId="3966059590" sldId="256"/>
            <ac:spMk id="3" creationId="{07AE2750-7667-A080-5EAC-709B2AE67364}"/>
          </ac:spMkLst>
        </pc:spChg>
      </pc:sldChg>
      <pc:sldChg chg="addSp modSp mod modNotesTx">
        <pc:chgData name="Massey, Becky" userId="1f9b8108-afe0-4cce-9254-97de942f659a" providerId="ADAL" clId="{B9CA1544-DFA7-40A0-A8E3-F663683BB459}" dt="2024-06-28T20:58:26.494" v="1274" actId="20577"/>
        <pc:sldMkLst>
          <pc:docMk/>
          <pc:sldMk cId="2018391072" sldId="257"/>
        </pc:sldMkLst>
        <pc:spChg chg="mod">
          <ac:chgData name="Massey, Becky" userId="1f9b8108-afe0-4cce-9254-97de942f659a" providerId="ADAL" clId="{B9CA1544-DFA7-40A0-A8E3-F663683BB459}" dt="2024-06-28T20:30:51.755" v="470" actId="20577"/>
          <ac:spMkLst>
            <pc:docMk/>
            <pc:sldMk cId="2018391072" sldId="257"/>
            <ac:spMk id="5" creationId="{E59CBB8E-722A-40DA-7AFA-CB1FA143FE69}"/>
          </ac:spMkLst>
        </pc:spChg>
        <pc:spChg chg="mod">
          <ac:chgData name="Massey, Becky" userId="1f9b8108-afe0-4cce-9254-97de942f659a" providerId="ADAL" clId="{B9CA1544-DFA7-40A0-A8E3-F663683BB459}" dt="2024-06-28T20:31:46.318" v="474" actId="27636"/>
          <ac:spMkLst>
            <pc:docMk/>
            <pc:sldMk cId="2018391072" sldId="257"/>
            <ac:spMk id="6" creationId="{FDD59BF2-C966-A33A-22DA-6B99AFDFBAF0}"/>
          </ac:spMkLst>
        </pc:spChg>
        <pc:picChg chg="add mod">
          <ac:chgData name="Massey, Becky" userId="1f9b8108-afe0-4cce-9254-97de942f659a" providerId="ADAL" clId="{B9CA1544-DFA7-40A0-A8E3-F663683BB459}" dt="2024-06-28T20:32:00.661" v="476" actId="1076"/>
          <ac:picMkLst>
            <pc:docMk/>
            <pc:sldMk cId="2018391072" sldId="257"/>
            <ac:picMk id="1026" creationId="{2FC795DA-117B-56B9-B273-A3062A331760}"/>
          </ac:picMkLst>
        </pc:picChg>
        <pc:picChg chg="add mod">
          <ac:chgData name="Massey, Becky" userId="1f9b8108-afe0-4cce-9254-97de942f659a" providerId="ADAL" clId="{B9CA1544-DFA7-40A0-A8E3-F663683BB459}" dt="2024-06-28T20:32:25.628" v="478" actId="1076"/>
          <ac:picMkLst>
            <pc:docMk/>
            <pc:sldMk cId="2018391072" sldId="257"/>
            <ac:picMk id="1028" creationId="{C0D538F3-8F7E-478A-860E-32E1322CC837}"/>
          </ac:picMkLst>
        </pc:picChg>
      </pc:sldChg>
      <pc:sldChg chg="del">
        <pc:chgData name="Massey, Becky" userId="1f9b8108-afe0-4cce-9254-97de942f659a" providerId="ADAL" clId="{B9CA1544-DFA7-40A0-A8E3-F663683BB459}" dt="2024-06-28T23:05:25.899" v="4510" actId="47"/>
        <pc:sldMkLst>
          <pc:docMk/>
          <pc:sldMk cId="272241706" sldId="258"/>
        </pc:sldMkLst>
      </pc:sldChg>
      <pc:sldChg chg="del">
        <pc:chgData name="Massey, Becky" userId="1f9b8108-afe0-4cce-9254-97de942f659a" providerId="ADAL" clId="{B9CA1544-DFA7-40A0-A8E3-F663683BB459}" dt="2024-06-28T23:05:27.031" v="4511" actId="47"/>
        <pc:sldMkLst>
          <pc:docMk/>
          <pc:sldMk cId="4208632434" sldId="259"/>
        </pc:sldMkLst>
      </pc:sldChg>
      <pc:sldChg chg="addSp delSp modSp mod modClrScheme chgLayout">
        <pc:chgData name="Massey, Becky" userId="1f9b8108-afe0-4cce-9254-97de942f659a" providerId="ADAL" clId="{B9CA1544-DFA7-40A0-A8E3-F663683BB459}" dt="2024-06-28T23:14:24.928" v="4637" actId="1076"/>
        <pc:sldMkLst>
          <pc:docMk/>
          <pc:sldMk cId="728246088" sldId="260"/>
        </pc:sldMkLst>
        <pc:spChg chg="mod ord">
          <ac:chgData name="Massey, Becky" userId="1f9b8108-afe0-4cce-9254-97de942f659a" providerId="ADAL" clId="{B9CA1544-DFA7-40A0-A8E3-F663683BB459}" dt="2024-06-28T22:35:38.546" v="3720" actId="700"/>
          <ac:spMkLst>
            <pc:docMk/>
            <pc:sldMk cId="728246088" sldId="260"/>
            <ac:spMk id="2" creationId="{69F518D9-A5C3-DC61-9A1D-8929F1FDC40D}"/>
          </ac:spMkLst>
        </pc:spChg>
        <pc:spChg chg="add mod ord">
          <ac:chgData name="Massey, Becky" userId="1f9b8108-afe0-4cce-9254-97de942f659a" providerId="ADAL" clId="{B9CA1544-DFA7-40A0-A8E3-F663683BB459}" dt="2024-06-28T23:14:24.928" v="4637" actId="1076"/>
          <ac:spMkLst>
            <pc:docMk/>
            <pc:sldMk cId="728246088" sldId="260"/>
            <ac:spMk id="3" creationId="{7964B0B6-87B2-04CA-A819-11999595C7A8}"/>
          </ac:spMkLst>
        </pc:spChg>
        <pc:spChg chg="mod ord">
          <ac:chgData name="Massey, Becky" userId="1f9b8108-afe0-4cce-9254-97de942f659a" providerId="ADAL" clId="{B9CA1544-DFA7-40A0-A8E3-F663683BB459}" dt="2024-06-28T22:35:38.546" v="3720" actId="700"/>
          <ac:spMkLst>
            <pc:docMk/>
            <pc:sldMk cId="728246088" sldId="260"/>
            <ac:spMk id="4" creationId="{6F9C36FE-A16F-7D9B-48A0-0A88D6CAB4B2}"/>
          </ac:spMkLst>
        </pc:spChg>
        <pc:spChg chg="add del mod">
          <ac:chgData name="Massey, Becky" userId="1f9b8108-afe0-4cce-9254-97de942f659a" providerId="ADAL" clId="{B9CA1544-DFA7-40A0-A8E3-F663683BB459}" dt="2024-06-28T23:14:00.215" v="4630" actId="478"/>
          <ac:spMkLst>
            <pc:docMk/>
            <pc:sldMk cId="728246088" sldId="260"/>
            <ac:spMk id="10" creationId="{2233492B-2082-B3BE-9031-D069CC0FCBEA}"/>
          </ac:spMkLst>
        </pc:spChg>
        <pc:spChg chg="add mod">
          <ac:chgData name="Massey, Becky" userId="1f9b8108-afe0-4cce-9254-97de942f659a" providerId="ADAL" clId="{B9CA1544-DFA7-40A0-A8E3-F663683BB459}" dt="2024-06-28T23:14:14.321" v="4634" actId="255"/>
          <ac:spMkLst>
            <pc:docMk/>
            <pc:sldMk cId="728246088" sldId="260"/>
            <ac:spMk id="12" creationId="{D04DF462-8AC6-3DE7-B331-3BBDCA702C77}"/>
          </ac:spMkLst>
        </pc:spChg>
        <pc:picChg chg="mod modCrop">
          <ac:chgData name="Massey, Becky" userId="1f9b8108-afe0-4cce-9254-97de942f659a" providerId="ADAL" clId="{B9CA1544-DFA7-40A0-A8E3-F663683BB459}" dt="2024-06-28T23:14:17.567" v="4635" actId="1076"/>
          <ac:picMkLst>
            <pc:docMk/>
            <pc:sldMk cId="728246088" sldId="260"/>
            <ac:picMk id="6" creationId="{21F6FE69-5B03-44DB-B792-624C50F8A8A9}"/>
          </ac:picMkLst>
        </pc:picChg>
        <pc:picChg chg="add mod modCrop">
          <ac:chgData name="Massey, Becky" userId="1f9b8108-afe0-4cce-9254-97de942f659a" providerId="ADAL" clId="{B9CA1544-DFA7-40A0-A8E3-F663683BB459}" dt="2024-06-28T23:14:03.270" v="4632" actId="1076"/>
          <ac:picMkLst>
            <pc:docMk/>
            <pc:sldMk cId="728246088" sldId="260"/>
            <ac:picMk id="7" creationId="{1E4A0D76-660B-D431-06E2-AC2B525970B4}"/>
          </ac:picMkLst>
        </pc:picChg>
        <pc:picChg chg="del mod ord">
          <ac:chgData name="Massey, Becky" userId="1f9b8108-afe0-4cce-9254-97de942f659a" providerId="ADAL" clId="{B9CA1544-DFA7-40A0-A8E3-F663683BB459}" dt="2024-06-28T23:10:47.185" v="4542" actId="478"/>
          <ac:picMkLst>
            <pc:docMk/>
            <pc:sldMk cId="728246088" sldId="260"/>
            <ac:picMk id="8" creationId="{10B575AD-15DB-E685-7F17-FC1144553EA2}"/>
          </ac:picMkLst>
        </pc:picChg>
      </pc:sldChg>
      <pc:sldChg chg="addSp delSp modSp mod">
        <pc:chgData name="Massey, Becky" userId="1f9b8108-afe0-4cce-9254-97de942f659a" providerId="ADAL" clId="{B9CA1544-DFA7-40A0-A8E3-F663683BB459}" dt="2024-06-28T22:25:23.148" v="3421" actId="5793"/>
        <pc:sldMkLst>
          <pc:docMk/>
          <pc:sldMk cId="3920616192" sldId="261"/>
        </pc:sldMkLst>
        <pc:spChg chg="mod">
          <ac:chgData name="Massey, Becky" userId="1f9b8108-afe0-4cce-9254-97de942f659a" providerId="ADAL" clId="{B9CA1544-DFA7-40A0-A8E3-F663683BB459}" dt="2024-06-28T22:25:23.148" v="3421" actId="5793"/>
          <ac:spMkLst>
            <pc:docMk/>
            <pc:sldMk cId="3920616192" sldId="261"/>
            <ac:spMk id="3" creationId="{52C80CC2-D08A-8426-F606-0D06BE4FBF54}"/>
          </ac:spMkLst>
        </pc:spChg>
        <pc:spChg chg="add del mod">
          <ac:chgData name="Massey, Becky" userId="1f9b8108-afe0-4cce-9254-97de942f659a" providerId="ADAL" clId="{B9CA1544-DFA7-40A0-A8E3-F663683BB459}" dt="2024-06-28T22:22:48.956" v="3410" actId="478"/>
          <ac:spMkLst>
            <pc:docMk/>
            <pc:sldMk cId="3920616192" sldId="261"/>
            <ac:spMk id="8" creationId="{C623759B-D7D6-15FB-C237-F13F7C95BCA9}"/>
          </ac:spMkLst>
        </pc:spChg>
        <pc:spChg chg="add del">
          <ac:chgData name="Massey, Becky" userId="1f9b8108-afe0-4cce-9254-97de942f659a" providerId="ADAL" clId="{B9CA1544-DFA7-40A0-A8E3-F663683BB459}" dt="2024-06-28T22:22:47.644" v="3409" actId="478"/>
          <ac:spMkLst>
            <pc:docMk/>
            <pc:sldMk cId="3920616192" sldId="261"/>
            <ac:spMk id="9" creationId="{E3680A19-F73A-F900-EC52-7E4358E9D138}"/>
          </ac:spMkLst>
        </pc:spChg>
        <pc:spChg chg="add del mod">
          <ac:chgData name="Massey, Becky" userId="1f9b8108-afe0-4cce-9254-97de942f659a" providerId="ADAL" clId="{B9CA1544-DFA7-40A0-A8E3-F663683BB459}" dt="2024-06-28T22:24:25.673" v="3418" actId="478"/>
          <ac:spMkLst>
            <pc:docMk/>
            <pc:sldMk cId="3920616192" sldId="261"/>
            <ac:spMk id="12" creationId="{8EEC6453-77AC-CC02-0018-F2C5A7CB5BB9}"/>
          </ac:spMkLst>
        </pc:spChg>
        <pc:spChg chg="add del mod">
          <ac:chgData name="Massey, Becky" userId="1f9b8108-afe0-4cce-9254-97de942f659a" providerId="ADAL" clId="{B9CA1544-DFA7-40A0-A8E3-F663683BB459}" dt="2024-06-28T22:24:17.101" v="3415" actId="478"/>
          <ac:spMkLst>
            <pc:docMk/>
            <pc:sldMk cId="3920616192" sldId="261"/>
            <ac:spMk id="13" creationId="{2E724CCB-06F2-EC7C-D7C3-93EC23972FAF}"/>
          </ac:spMkLst>
        </pc:spChg>
        <pc:spChg chg="add del">
          <ac:chgData name="Massey, Becky" userId="1f9b8108-afe0-4cce-9254-97de942f659a" providerId="ADAL" clId="{B9CA1544-DFA7-40A0-A8E3-F663683BB459}" dt="2024-06-28T22:25:16.407" v="3420" actId="478"/>
          <ac:spMkLst>
            <pc:docMk/>
            <pc:sldMk cId="3920616192" sldId="261"/>
            <ac:spMk id="14" creationId="{415BD447-3E7C-441F-B664-021EF45A9FF6}"/>
          </ac:spMkLst>
        </pc:spChg>
        <pc:picChg chg="mod">
          <ac:chgData name="Massey, Becky" userId="1f9b8108-afe0-4cce-9254-97de942f659a" providerId="ADAL" clId="{B9CA1544-DFA7-40A0-A8E3-F663683BB459}" dt="2024-06-28T22:22:46.189" v="3408" actId="1076"/>
          <ac:picMkLst>
            <pc:docMk/>
            <pc:sldMk cId="3920616192" sldId="261"/>
            <ac:picMk id="6" creationId="{7713324F-3933-07C4-65A9-B0DC8CF19A16}"/>
          </ac:picMkLst>
        </pc:picChg>
        <pc:picChg chg="add mod">
          <ac:chgData name="Massey, Becky" userId="1f9b8108-afe0-4cce-9254-97de942f659a" providerId="ADAL" clId="{B9CA1544-DFA7-40A0-A8E3-F663683BB459}" dt="2024-06-28T22:20:45.552" v="3401" actId="1076"/>
          <ac:picMkLst>
            <pc:docMk/>
            <pc:sldMk cId="3920616192" sldId="261"/>
            <ac:picMk id="7" creationId="{EC917D38-94F3-0E08-B9EF-334C5903EB29}"/>
          </ac:picMkLst>
        </pc:picChg>
        <pc:cxnChg chg="add del">
          <ac:chgData name="Massey, Becky" userId="1f9b8108-afe0-4cce-9254-97de942f659a" providerId="ADAL" clId="{B9CA1544-DFA7-40A0-A8E3-F663683BB459}" dt="2024-06-28T22:24:21.287" v="3416" actId="478"/>
          <ac:cxnSpMkLst>
            <pc:docMk/>
            <pc:sldMk cId="3920616192" sldId="261"/>
            <ac:cxnSpMk id="11" creationId="{B6BD60E0-26B5-178D-725E-F4E6283D5F2D}"/>
          </ac:cxnSpMkLst>
        </pc:cxnChg>
      </pc:sldChg>
      <pc:sldChg chg="modSp mod ord">
        <pc:chgData name="Massey, Becky" userId="1f9b8108-afe0-4cce-9254-97de942f659a" providerId="ADAL" clId="{B9CA1544-DFA7-40A0-A8E3-F663683BB459}" dt="2024-06-28T22:55:13.470" v="4374" actId="27636"/>
        <pc:sldMkLst>
          <pc:docMk/>
          <pc:sldMk cId="1274025683" sldId="262"/>
        </pc:sldMkLst>
        <pc:spChg chg="mod">
          <ac:chgData name="Massey, Becky" userId="1f9b8108-afe0-4cce-9254-97de942f659a" providerId="ADAL" clId="{B9CA1544-DFA7-40A0-A8E3-F663683BB459}" dt="2024-06-28T22:55:13.470" v="4374" actId="27636"/>
          <ac:spMkLst>
            <pc:docMk/>
            <pc:sldMk cId="1274025683" sldId="262"/>
            <ac:spMk id="3" creationId="{C4BC63EA-E65D-3675-7DA6-08183A2FAB80}"/>
          </ac:spMkLst>
        </pc:spChg>
      </pc:sldChg>
      <pc:sldChg chg="modSp mod">
        <pc:chgData name="Massey, Becky" userId="1f9b8108-afe0-4cce-9254-97de942f659a" providerId="ADAL" clId="{B9CA1544-DFA7-40A0-A8E3-F663683BB459}" dt="2024-06-28T22:48:50.080" v="4225" actId="1076"/>
        <pc:sldMkLst>
          <pc:docMk/>
          <pc:sldMk cId="2787049908" sldId="263"/>
        </pc:sldMkLst>
        <pc:picChg chg="mod modCrop">
          <ac:chgData name="Massey, Becky" userId="1f9b8108-afe0-4cce-9254-97de942f659a" providerId="ADAL" clId="{B9CA1544-DFA7-40A0-A8E3-F663683BB459}" dt="2024-06-28T22:48:50.080" v="4225" actId="1076"/>
          <ac:picMkLst>
            <pc:docMk/>
            <pc:sldMk cId="2787049908" sldId="263"/>
            <ac:picMk id="6" creationId="{DDDB2390-9EC8-6E8D-6CD8-8E13DB974CA4}"/>
          </ac:picMkLst>
        </pc:picChg>
      </pc:sldChg>
      <pc:sldChg chg="modSp mod ord">
        <pc:chgData name="Massey, Becky" userId="1f9b8108-afe0-4cce-9254-97de942f659a" providerId="ADAL" clId="{B9CA1544-DFA7-40A0-A8E3-F663683BB459}" dt="2024-06-28T23:18:54.219" v="5038"/>
        <pc:sldMkLst>
          <pc:docMk/>
          <pc:sldMk cId="2326374942" sldId="264"/>
        </pc:sldMkLst>
        <pc:spChg chg="mod">
          <ac:chgData name="Massey, Becky" userId="1f9b8108-afe0-4cce-9254-97de942f659a" providerId="ADAL" clId="{B9CA1544-DFA7-40A0-A8E3-F663683BB459}" dt="2024-06-28T23:07:36.918" v="4527" actId="20577"/>
          <ac:spMkLst>
            <pc:docMk/>
            <pc:sldMk cId="2326374942" sldId="264"/>
            <ac:spMk id="3" creationId="{2CA19D81-7A69-2B79-7DC2-0D5082557C03}"/>
          </ac:spMkLst>
        </pc:spChg>
      </pc:sldChg>
      <pc:sldChg chg="addSp delSp modSp mod">
        <pc:chgData name="Massey, Becky" userId="1f9b8108-afe0-4cce-9254-97de942f659a" providerId="ADAL" clId="{B9CA1544-DFA7-40A0-A8E3-F663683BB459}" dt="2024-06-28T23:07:20.883" v="4525" actId="14100"/>
        <pc:sldMkLst>
          <pc:docMk/>
          <pc:sldMk cId="1358509253" sldId="265"/>
        </pc:sldMkLst>
        <pc:spChg chg="mod">
          <ac:chgData name="Massey, Becky" userId="1f9b8108-afe0-4cce-9254-97de942f659a" providerId="ADAL" clId="{B9CA1544-DFA7-40A0-A8E3-F663683BB459}" dt="2024-06-28T22:59:24.468" v="4451" actId="20577"/>
          <ac:spMkLst>
            <pc:docMk/>
            <pc:sldMk cId="1358509253" sldId="265"/>
            <ac:spMk id="2" creationId="{8AAD5F52-5A9B-FE5F-9725-92F4E22EAD58}"/>
          </ac:spMkLst>
        </pc:spChg>
        <pc:picChg chg="add mod modCrop">
          <ac:chgData name="Massey, Becky" userId="1f9b8108-afe0-4cce-9254-97de942f659a" providerId="ADAL" clId="{B9CA1544-DFA7-40A0-A8E3-F663683BB459}" dt="2024-06-28T23:07:17.628" v="4524" actId="1076"/>
          <ac:picMkLst>
            <pc:docMk/>
            <pc:sldMk cId="1358509253" sldId="265"/>
            <ac:picMk id="5" creationId="{5782F37B-D8C3-1A15-DB3F-935897B21D53}"/>
          </ac:picMkLst>
        </pc:picChg>
        <pc:picChg chg="mod">
          <ac:chgData name="Massey, Becky" userId="1f9b8108-afe0-4cce-9254-97de942f659a" providerId="ADAL" clId="{B9CA1544-DFA7-40A0-A8E3-F663683BB459}" dt="2024-06-28T23:07:09.596" v="4520" actId="1076"/>
          <ac:picMkLst>
            <pc:docMk/>
            <pc:sldMk cId="1358509253" sldId="265"/>
            <ac:picMk id="6" creationId="{969E6A0B-54C8-2AE0-6075-FE0078FD48B9}"/>
          </ac:picMkLst>
        </pc:picChg>
        <pc:picChg chg="del">
          <ac:chgData name="Massey, Becky" userId="1f9b8108-afe0-4cce-9254-97de942f659a" providerId="ADAL" clId="{B9CA1544-DFA7-40A0-A8E3-F663683BB459}" dt="2024-06-28T22:47:48.577" v="4223" actId="478"/>
          <ac:picMkLst>
            <pc:docMk/>
            <pc:sldMk cId="1358509253" sldId="265"/>
            <ac:picMk id="2050" creationId="{C5828324-CCC1-2E1B-CCE5-E4D7FF688715}"/>
          </ac:picMkLst>
        </pc:picChg>
        <pc:picChg chg="add mod">
          <ac:chgData name="Massey, Becky" userId="1f9b8108-afe0-4cce-9254-97de942f659a" providerId="ADAL" clId="{B9CA1544-DFA7-40A0-A8E3-F663683BB459}" dt="2024-06-28T23:07:20.883" v="4525" actId="14100"/>
          <ac:picMkLst>
            <pc:docMk/>
            <pc:sldMk cId="1358509253" sldId="265"/>
            <ac:picMk id="4098" creationId="{45F0ACC0-64C0-EE90-BCEF-570EF4F59B77}"/>
          </ac:picMkLst>
        </pc:picChg>
      </pc:sldChg>
      <pc:sldChg chg="modSp mod ord">
        <pc:chgData name="Massey, Becky" userId="1f9b8108-afe0-4cce-9254-97de942f659a" providerId="ADAL" clId="{B9CA1544-DFA7-40A0-A8E3-F663683BB459}" dt="2024-06-28T22:49:57.756" v="4238" actId="5793"/>
        <pc:sldMkLst>
          <pc:docMk/>
          <pc:sldMk cId="3198990865" sldId="266"/>
        </pc:sldMkLst>
        <pc:spChg chg="mod">
          <ac:chgData name="Massey, Becky" userId="1f9b8108-afe0-4cce-9254-97de942f659a" providerId="ADAL" clId="{B9CA1544-DFA7-40A0-A8E3-F663683BB459}" dt="2024-06-28T22:49:51.248" v="4235" actId="255"/>
          <ac:spMkLst>
            <pc:docMk/>
            <pc:sldMk cId="3198990865" sldId="266"/>
            <ac:spMk id="2" creationId="{411C5A1E-999A-77DA-47BD-7C7AEAE82BC7}"/>
          </ac:spMkLst>
        </pc:spChg>
        <pc:spChg chg="mod">
          <ac:chgData name="Massey, Becky" userId="1f9b8108-afe0-4cce-9254-97de942f659a" providerId="ADAL" clId="{B9CA1544-DFA7-40A0-A8E3-F663683BB459}" dt="2024-06-28T22:49:57.756" v="4238" actId="5793"/>
          <ac:spMkLst>
            <pc:docMk/>
            <pc:sldMk cId="3198990865" sldId="266"/>
            <ac:spMk id="3" creationId="{BB7F610F-16AC-F9BF-8A8B-96CA9C8AD6BD}"/>
          </ac:spMkLst>
        </pc:spChg>
      </pc:sldChg>
      <pc:sldChg chg="modSp mod">
        <pc:chgData name="Massey, Becky" userId="1f9b8108-afe0-4cce-9254-97de942f659a" providerId="ADAL" clId="{B9CA1544-DFA7-40A0-A8E3-F663683BB459}" dt="2024-06-28T23:19:53.195" v="5113" actId="27636"/>
        <pc:sldMkLst>
          <pc:docMk/>
          <pc:sldMk cId="952655105" sldId="267"/>
        </pc:sldMkLst>
        <pc:spChg chg="mod">
          <ac:chgData name="Massey, Becky" userId="1f9b8108-afe0-4cce-9254-97de942f659a" providerId="ADAL" clId="{B9CA1544-DFA7-40A0-A8E3-F663683BB459}" dt="2024-06-28T23:19:53.195" v="5113" actId="27636"/>
          <ac:spMkLst>
            <pc:docMk/>
            <pc:sldMk cId="952655105" sldId="267"/>
            <ac:spMk id="3" creationId="{2E8FA079-1697-E65F-6A99-78E351B3340D}"/>
          </ac:spMkLst>
        </pc:spChg>
      </pc:sldChg>
      <pc:sldChg chg="modSp new mod">
        <pc:chgData name="Massey, Becky" userId="1f9b8108-afe0-4cce-9254-97de942f659a" providerId="ADAL" clId="{B9CA1544-DFA7-40A0-A8E3-F663683BB459}" dt="2024-06-28T23:21:21.386" v="5222" actId="20577"/>
        <pc:sldMkLst>
          <pc:docMk/>
          <pc:sldMk cId="3696912905" sldId="268"/>
        </pc:sldMkLst>
        <pc:spChg chg="mod">
          <ac:chgData name="Massey, Becky" userId="1f9b8108-afe0-4cce-9254-97de942f659a" providerId="ADAL" clId="{B9CA1544-DFA7-40A0-A8E3-F663683BB459}" dt="2024-06-28T23:21:21.386" v="5222" actId="20577"/>
          <ac:spMkLst>
            <pc:docMk/>
            <pc:sldMk cId="3696912905" sldId="268"/>
            <ac:spMk id="2" creationId="{E465C96C-D3F9-0D33-3B6B-1F946ED1116F}"/>
          </ac:spMkLst>
        </pc:spChg>
        <pc:spChg chg="mod">
          <ac:chgData name="Massey, Becky" userId="1f9b8108-afe0-4cce-9254-97de942f659a" providerId="ADAL" clId="{B9CA1544-DFA7-40A0-A8E3-F663683BB459}" dt="2024-06-28T23:21:18.552" v="5218" actId="20577"/>
          <ac:spMkLst>
            <pc:docMk/>
            <pc:sldMk cId="3696912905" sldId="268"/>
            <ac:spMk id="3" creationId="{103B52CE-EC99-7FEE-0B1C-D84070A8E3EF}"/>
          </ac:spMkLst>
        </pc:spChg>
      </pc:sldChg>
      <pc:sldChg chg="addSp delSp modSp new mod modClrScheme chgLayout modNotesTx">
        <pc:chgData name="Massey, Becky" userId="1f9b8108-afe0-4cce-9254-97de942f659a" providerId="ADAL" clId="{B9CA1544-DFA7-40A0-A8E3-F663683BB459}" dt="2024-06-28T20:55:28.416" v="1010" actId="20577"/>
        <pc:sldMkLst>
          <pc:docMk/>
          <pc:sldMk cId="1528593933" sldId="269"/>
        </pc:sldMkLst>
        <pc:spChg chg="mod ord">
          <ac:chgData name="Massey, Becky" userId="1f9b8108-afe0-4cce-9254-97de942f659a" providerId="ADAL" clId="{B9CA1544-DFA7-40A0-A8E3-F663683BB459}" dt="2024-06-28T20:45:17.582" v="562" actId="700"/>
          <ac:spMkLst>
            <pc:docMk/>
            <pc:sldMk cId="1528593933" sldId="269"/>
            <ac:spMk id="2" creationId="{F507AE59-A8B3-54F7-3E8C-86401182A821}"/>
          </ac:spMkLst>
        </pc:spChg>
        <pc:spChg chg="del">
          <ac:chgData name="Massey, Becky" userId="1f9b8108-afe0-4cce-9254-97de942f659a" providerId="ADAL" clId="{B9CA1544-DFA7-40A0-A8E3-F663683BB459}" dt="2024-06-28T20:37:44.519" v="558"/>
          <ac:spMkLst>
            <pc:docMk/>
            <pc:sldMk cId="1528593933" sldId="269"/>
            <ac:spMk id="3" creationId="{D67F75F1-23D7-8D16-CC4D-35E931051AD5}"/>
          </ac:spMkLst>
        </pc:spChg>
        <pc:spChg chg="mod ord">
          <ac:chgData name="Massey, Becky" userId="1f9b8108-afe0-4cce-9254-97de942f659a" providerId="ADAL" clId="{B9CA1544-DFA7-40A0-A8E3-F663683BB459}" dt="2024-06-28T20:45:17.582" v="562" actId="700"/>
          <ac:spMkLst>
            <pc:docMk/>
            <pc:sldMk cId="1528593933" sldId="269"/>
            <ac:spMk id="4" creationId="{A085E7D4-B3B7-4DCA-9729-6A49B7CFC677}"/>
          </ac:spMkLst>
        </pc:spChg>
        <pc:spChg chg="add mod ord">
          <ac:chgData name="Massey, Becky" userId="1f9b8108-afe0-4cce-9254-97de942f659a" providerId="ADAL" clId="{B9CA1544-DFA7-40A0-A8E3-F663683BB459}" dt="2024-06-28T20:55:28.416" v="1010" actId="20577"/>
          <ac:spMkLst>
            <pc:docMk/>
            <pc:sldMk cId="1528593933" sldId="269"/>
            <ac:spMk id="5" creationId="{4DE42897-8321-0AB7-2A31-25594172D639}"/>
          </ac:spMkLst>
        </pc:spChg>
        <pc:spChg chg="add del">
          <ac:chgData name="Massey, Becky" userId="1f9b8108-afe0-4cce-9254-97de942f659a" providerId="ADAL" clId="{B9CA1544-DFA7-40A0-A8E3-F663683BB459}" dt="2024-06-28T20:49:48.929" v="867" actId="11529"/>
          <ac:spMkLst>
            <pc:docMk/>
            <pc:sldMk cId="1528593933" sldId="269"/>
            <ac:spMk id="8" creationId="{2652CEED-4D0A-2985-4393-ABD1AAF6B22B}"/>
          </ac:spMkLst>
        </pc:spChg>
        <pc:spChg chg="add del mod">
          <ac:chgData name="Massey, Becky" userId="1f9b8108-afe0-4cce-9254-97de942f659a" providerId="ADAL" clId="{B9CA1544-DFA7-40A0-A8E3-F663683BB459}" dt="2024-06-28T20:50:42.987" v="875" actId="478"/>
          <ac:spMkLst>
            <pc:docMk/>
            <pc:sldMk cId="1528593933" sldId="269"/>
            <ac:spMk id="9" creationId="{D1DB8D60-E0A5-1A2B-F754-D45A2C66414B}"/>
          </ac:spMkLst>
        </pc:spChg>
        <pc:picChg chg="add mod ord">
          <ac:chgData name="Massey, Becky" userId="1f9b8108-afe0-4cce-9254-97de942f659a" providerId="ADAL" clId="{B9CA1544-DFA7-40A0-A8E3-F663683BB459}" dt="2024-06-28T20:45:19.415" v="563" actId="1076"/>
          <ac:picMkLst>
            <pc:docMk/>
            <pc:sldMk cId="1528593933" sldId="269"/>
            <ac:picMk id="2050" creationId="{768BDD79-29FA-8F3D-B9B3-D2AB47ECF137}"/>
          </ac:picMkLst>
        </pc:picChg>
      </pc:sldChg>
      <pc:sldChg chg="addSp delSp modSp new mod modClrScheme chgLayout modNotesTx">
        <pc:chgData name="Massey, Becky" userId="1f9b8108-afe0-4cce-9254-97de942f659a" providerId="ADAL" clId="{B9CA1544-DFA7-40A0-A8E3-F663683BB459}" dt="2024-06-28T21:24:52.193" v="1982" actId="1076"/>
        <pc:sldMkLst>
          <pc:docMk/>
          <pc:sldMk cId="3673136611" sldId="270"/>
        </pc:sldMkLst>
        <pc:spChg chg="mod ord">
          <ac:chgData name="Massey, Becky" userId="1f9b8108-afe0-4cce-9254-97de942f659a" providerId="ADAL" clId="{B9CA1544-DFA7-40A0-A8E3-F663683BB459}" dt="2024-06-28T20:57:32.896" v="1131" actId="700"/>
          <ac:spMkLst>
            <pc:docMk/>
            <pc:sldMk cId="3673136611" sldId="270"/>
            <ac:spMk id="2" creationId="{E71FBF1A-9F85-6D5F-913B-25A2B116299C}"/>
          </ac:spMkLst>
        </pc:spChg>
        <pc:spChg chg="del mod ord">
          <ac:chgData name="Massey, Becky" userId="1f9b8108-afe0-4cce-9254-97de942f659a" providerId="ADAL" clId="{B9CA1544-DFA7-40A0-A8E3-F663683BB459}" dt="2024-06-28T20:57:32.896" v="1131" actId="700"/>
          <ac:spMkLst>
            <pc:docMk/>
            <pc:sldMk cId="3673136611" sldId="270"/>
            <ac:spMk id="3" creationId="{F73E01CB-D448-37E4-4F52-FFB298E217B6}"/>
          </ac:spMkLst>
        </pc:spChg>
        <pc:spChg chg="del">
          <ac:chgData name="Massey, Becky" userId="1f9b8108-afe0-4cce-9254-97de942f659a" providerId="ADAL" clId="{B9CA1544-DFA7-40A0-A8E3-F663683BB459}" dt="2024-06-28T20:57:32.896" v="1131" actId="700"/>
          <ac:spMkLst>
            <pc:docMk/>
            <pc:sldMk cId="3673136611" sldId="270"/>
            <ac:spMk id="4" creationId="{4FE96968-FF70-385D-DDA5-F214045BF841}"/>
          </ac:spMkLst>
        </pc:spChg>
        <pc:spChg chg="mod ord">
          <ac:chgData name="Massey, Becky" userId="1f9b8108-afe0-4cce-9254-97de942f659a" providerId="ADAL" clId="{B9CA1544-DFA7-40A0-A8E3-F663683BB459}" dt="2024-06-28T20:57:32.896" v="1131" actId="700"/>
          <ac:spMkLst>
            <pc:docMk/>
            <pc:sldMk cId="3673136611" sldId="270"/>
            <ac:spMk id="5" creationId="{1E735CC2-A85E-6BBA-4BD7-CF7C4DB1EB74}"/>
          </ac:spMkLst>
        </pc:spChg>
        <pc:spChg chg="add mod ord">
          <ac:chgData name="Massey, Becky" userId="1f9b8108-afe0-4cce-9254-97de942f659a" providerId="ADAL" clId="{B9CA1544-DFA7-40A0-A8E3-F663683BB459}" dt="2024-06-28T21:13:17.193" v="1967" actId="27636"/>
          <ac:spMkLst>
            <pc:docMk/>
            <pc:sldMk cId="3673136611" sldId="270"/>
            <ac:spMk id="6" creationId="{15DC10AB-C081-7B2C-F821-9A560355740F}"/>
          </ac:spMkLst>
        </pc:spChg>
        <pc:picChg chg="add mod">
          <ac:chgData name="Massey, Becky" userId="1f9b8108-afe0-4cce-9254-97de942f659a" providerId="ADAL" clId="{B9CA1544-DFA7-40A0-A8E3-F663683BB459}" dt="2024-06-28T21:24:48.729" v="1981" actId="1076"/>
          <ac:picMkLst>
            <pc:docMk/>
            <pc:sldMk cId="3673136611" sldId="270"/>
            <ac:picMk id="3074" creationId="{D9A7B592-5F78-F043-E5FD-D7D8C0A9F0AD}"/>
          </ac:picMkLst>
        </pc:picChg>
        <pc:picChg chg="add mod">
          <ac:chgData name="Massey, Becky" userId="1f9b8108-afe0-4cce-9254-97de942f659a" providerId="ADAL" clId="{B9CA1544-DFA7-40A0-A8E3-F663683BB459}" dt="2024-06-28T21:24:52.193" v="1982" actId="1076"/>
          <ac:picMkLst>
            <pc:docMk/>
            <pc:sldMk cId="3673136611" sldId="270"/>
            <ac:picMk id="3076" creationId="{9FB65D18-A673-622B-4A82-CE591A77E891}"/>
          </ac:picMkLst>
        </pc:picChg>
      </pc:sldChg>
      <pc:sldChg chg="addSp modSp new mod modClrScheme chgLayout modNotesTx">
        <pc:chgData name="Massey, Becky" userId="1f9b8108-afe0-4cce-9254-97de942f659a" providerId="ADAL" clId="{B9CA1544-DFA7-40A0-A8E3-F663683BB459}" dt="2024-06-28T21:53:01.980" v="2863" actId="20577"/>
        <pc:sldMkLst>
          <pc:docMk/>
          <pc:sldMk cId="693185039" sldId="271"/>
        </pc:sldMkLst>
        <pc:spChg chg="mod ord">
          <ac:chgData name="Massey, Becky" userId="1f9b8108-afe0-4cce-9254-97de942f659a" providerId="ADAL" clId="{B9CA1544-DFA7-40A0-A8E3-F663683BB459}" dt="2024-06-28T21:38:09.343" v="2462" actId="20577"/>
          <ac:spMkLst>
            <pc:docMk/>
            <pc:sldMk cId="693185039" sldId="271"/>
            <ac:spMk id="2" creationId="{86B4912B-4722-C876-DDD3-8EEE4CC87AA4}"/>
          </ac:spMkLst>
        </pc:spChg>
        <pc:spChg chg="mod ord">
          <ac:chgData name="Massey, Becky" userId="1f9b8108-afe0-4cce-9254-97de942f659a" providerId="ADAL" clId="{B9CA1544-DFA7-40A0-A8E3-F663683BB459}" dt="2024-06-28T21:52:50.226" v="2850" actId="20577"/>
          <ac:spMkLst>
            <pc:docMk/>
            <pc:sldMk cId="693185039" sldId="271"/>
            <ac:spMk id="3" creationId="{7E361BF7-53DC-F977-E900-2FC5ED881A58}"/>
          </ac:spMkLst>
        </pc:spChg>
        <pc:spChg chg="mod ord">
          <ac:chgData name="Massey, Becky" userId="1f9b8108-afe0-4cce-9254-97de942f659a" providerId="ADAL" clId="{B9CA1544-DFA7-40A0-A8E3-F663683BB459}" dt="2024-06-28T21:29:17.573" v="2135" actId="700"/>
          <ac:spMkLst>
            <pc:docMk/>
            <pc:sldMk cId="693185039" sldId="271"/>
            <ac:spMk id="4" creationId="{39482DEF-8F7C-CB82-08F9-4D04D6DAABBC}"/>
          </ac:spMkLst>
        </pc:spChg>
        <pc:spChg chg="add mod ord">
          <ac:chgData name="Massey, Becky" userId="1f9b8108-afe0-4cce-9254-97de942f659a" providerId="ADAL" clId="{B9CA1544-DFA7-40A0-A8E3-F663683BB459}" dt="2024-06-28T21:53:01.980" v="2863" actId="20577"/>
          <ac:spMkLst>
            <pc:docMk/>
            <pc:sldMk cId="693185039" sldId="271"/>
            <ac:spMk id="5" creationId="{C37DA35B-CF27-8CC7-515B-F4CF6DD2A4CA}"/>
          </ac:spMkLst>
        </pc:spChg>
        <pc:spChg chg="add mod">
          <ac:chgData name="Massey, Becky" userId="1f9b8108-afe0-4cce-9254-97de942f659a" providerId="ADAL" clId="{B9CA1544-DFA7-40A0-A8E3-F663683BB459}" dt="2024-06-28T21:51:02.947" v="2718" actId="20577"/>
          <ac:spMkLst>
            <pc:docMk/>
            <pc:sldMk cId="693185039" sldId="271"/>
            <ac:spMk id="7" creationId="{928E9D9C-B0CB-D31B-40C1-D5862922DE77}"/>
          </ac:spMkLst>
        </pc:spChg>
        <pc:spChg chg="add mod">
          <ac:chgData name="Massey, Becky" userId="1f9b8108-afe0-4cce-9254-97de942f659a" providerId="ADAL" clId="{B9CA1544-DFA7-40A0-A8E3-F663683BB459}" dt="2024-06-28T21:40:52.897" v="2464" actId="1076"/>
          <ac:spMkLst>
            <pc:docMk/>
            <pc:sldMk cId="693185039" sldId="271"/>
            <ac:spMk id="11" creationId="{DEF4F409-91D9-5645-A694-AF1799B00003}"/>
          </ac:spMkLst>
        </pc:spChg>
        <pc:picChg chg="add mod modCrop">
          <ac:chgData name="Massey, Becky" userId="1f9b8108-afe0-4cce-9254-97de942f659a" providerId="ADAL" clId="{B9CA1544-DFA7-40A0-A8E3-F663683BB459}" dt="2024-06-28T21:36:37.414" v="2456" actId="1076"/>
          <ac:picMkLst>
            <pc:docMk/>
            <pc:sldMk cId="693185039" sldId="271"/>
            <ac:picMk id="9" creationId="{5EA014E1-E892-0488-91A0-8F6D1CB648B6}"/>
          </ac:picMkLst>
        </pc:picChg>
      </pc:sldChg>
      <pc:sldChg chg="addSp delSp modSp new mod chgLayout modNotesTx">
        <pc:chgData name="Massey, Becky" userId="1f9b8108-afe0-4cce-9254-97de942f659a" providerId="ADAL" clId="{B9CA1544-DFA7-40A0-A8E3-F663683BB459}" dt="2024-06-28T22:41:48.055" v="4154" actId="20577"/>
        <pc:sldMkLst>
          <pc:docMk/>
          <pc:sldMk cId="2116365314" sldId="272"/>
        </pc:sldMkLst>
        <pc:spChg chg="del">
          <ac:chgData name="Massey, Becky" userId="1f9b8108-afe0-4cce-9254-97de942f659a" providerId="ADAL" clId="{B9CA1544-DFA7-40A0-A8E3-F663683BB459}" dt="2024-06-28T22:00:48.989" v="2867" actId="700"/>
          <ac:spMkLst>
            <pc:docMk/>
            <pc:sldMk cId="2116365314" sldId="272"/>
            <ac:spMk id="2" creationId="{7B7EDA25-A9F7-1626-8F06-F4C7F0E15771}"/>
          </ac:spMkLst>
        </pc:spChg>
        <pc:spChg chg="del">
          <ac:chgData name="Massey, Becky" userId="1f9b8108-afe0-4cce-9254-97de942f659a" providerId="ADAL" clId="{B9CA1544-DFA7-40A0-A8E3-F663683BB459}" dt="2024-06-28T22:00:48.989" v="2867" actId="700"/>
          <ac:spMkLst>
            <pc:docMk/>
            <pc:sldMk cId="2116365314" sldId="272"/>
            <ac:spMk id="3" creationId="{F20BF23A-22C1-2322-1045-B4F8ADA7A691}"/>
          </ac:spMkLst>
        </pc:spChg>
        <pc:spChg chg="mod ord">
          <ac:chgData name="Massey, Becky" userId="1f9b8108-afe0-4cce-9254-97de942f659a" providerId="ADAL" clId="{B9CA1544-DFA7-40A0-A8E3-F663683BB459}" dt="2024-06-28T22:00:48.989" v="2867" actId="700"/>
          <ac:spMkLst>
            <pc:docMk/>
            <pc:sldMk cId="2116365314" sldId="272"/>
            <ac:spMk id="4" creationId="{3FA37573-930C-E51E-CF62-D6A715E846E1}"/>
          </ac:spMkLst>
        </pc:spChg>
        <pc:spChg chg="add mod ord">
          <ac:chgData name="Massey, Becky" userId="1f9b8108-afe0-4cce-9254-97de942f659a" providerId="ADAL" clId="{B9CA1544-DFA7-40A0-A8E3-F663683BB459}" dt="2024-06-28T22:03:34.624" v="2948" actId="20577"/>
          <ac:spMkLst>
            <pc:docMk/>
            <pc:sldMk cId="2116365314" sldId="272"/>
            <ac:spMk id="5" creationId="{25780272-A65D-4AF9-38DC-5780FEAC454C}"/>
          </ac:spMkLst>
        </pc:spChg>
        <pc:spChg chg="add mod ord">
          <ac:chgData name="Massey, Becky" userId="1f9b8108-afe0-4cce-9254-97de942f659a" providerId="ADAL" clId="{B9CA1544-DFA7-40A0-A8E3-F663683BB459}" dt="2024-06-28T22:41:48.055" v="4154" actId="20577"/>
          <ac:spMkLst>
            <pc:docMk/>
            <pc:sldMk cId="2116365314" sldId="272"/>
            <ac:spMk id="6" creationId="{D4D351DA-687D-347E-13B1-53F45E21078E}"/>
          </ac:spMkLst>
        </pc:spChg>
        <pc:spChg chg="add mod">
          <ac:chgData name="Massey, Becky" userId="1f9b8108-afe0-4cce-9254-97de942f659a" providerId="ADAL" clId="{B9CA1544-DFA7-40A0-A8E3-F663683BB459}" dt="2024-06-28T22:10:42.345" v="2968" actId="255"/>
          <ac:spMkLst>
            <pc:docMk/>
            <pc:sldMk cId="2116365314" sldId="272"/>
            <ac:spMk id="10" creationId="{F5CACD86-E235-1160-6216-39CC2440FED1}"/>
          </ac:spMkLst>
        </pc:spChg>
        <pc:picChg chg="add mod modCrop">
          <ac:chgData name="Massey, Becky" userId="1f9b8108-afe0-4cce-9254-97de942f659a" providerId="ADAL" clId="{B9CA1544-DFA7-40A0-A8E3-F663683BB459}" dt="2024-06-28T22:10:25.481" v="2965" actId="1076"/>
          <ac:picMkLst>
            <pc:docMk/>
            <pc:sldMk cId="2116365314" sldId="272"/>
            <ac:picMk id="8" creationId="{4126C95D-BF88-2AA7-5C27-9996C98272BA}"/>
          </ac:picMkLst>
        </pc:picChg>
      </pc:sldChg>
      <pc:sldChg chg="modSp new del mod">
        <pc:chgData name="Massey, Becky" userId="1f9b8108-afe0-4cce-9254-97de942f659a" providerId="ADAL" clId="{B9CA1544-DFA7-40A0-A8E3-F663683BB459}" dt="2024-06-28T22:46:21.913" v="4178" actId="47"/>
        <pc:sldMkLst>
          <pc:docMk/>
          <pc:sldMk cId="1479108112" sldId="273"/>
        </pc:sldMkLst>
        <pc:spChg chg="mod">
          <ac:chgData name="Massey, Becky" userId="1f9b8108-afe0-4cce-9254-97de942f659a" providerId="ADAL" clId="{B9CA1544-DFA7-40A0-A8E3-F663683BB459}" dt="2024-06-28T22:46:19.779" v="4177" actId="20577"/>
          <ac:spMkLst>
            <pc:docMk/>
            <pc:sldMk cId="1479108112" sldId="273"/>
            <ac:spMk id="2" creationId="{7DC44382-A430-5035-BD8D-341D0F755787}"/>
          </ac:spMkLst>
        </pc:spChg>
      </pc:sldChg>
      <pc:sldChg chg="modSp new mod modNotesTx">
        <pc:chgData name="Massey, Becky" userId="1f9b8108-afe0-4cce-9254-97de942f659a" providerId="ADAL" clId="{B9CA1544-DFA7-40A0-A8E3-F663683BB459}" dt="2024-06-28T22:17:40.898" v="3332" actId="20577"/>
        <pc:sldMkLst>
          <pc:docMk/>
          <pc:sldMk cId="3333679504" sldId="274"/>
        </pc:sldMkLst>
        <pc:spChg chg="mod">
          <ac:chgData name="Massey, Becky" userId="1f9b8108-afe0-4cce-9254-97de942f659a" providerId="ADAL" clId="{B9CA1544-DFA7-40A0-A8E3-F663683BB459}" dt="2024-06-28T22:15:54.493" v="3136" actId="20577"/>
          <ac:spMkLst>
            <pc:docMk/>
            <pc:sldMk cId="3333679504" sldId="274"/>
            <ac:spMk id="2" creationId="{0E2D46F5-7E95-73B9-51A5-5EF895AC4932}"/>
          </ac:spMkLst>
        </pc:spChg>
        <pc:spChg chg="mod">
          <ac:chgData name="Massey, Becky" userId="1f9b8108-afe0-4cce-9254-97de942f659a" providerId="ADAL" clId="{B9CA1544-DFA7-40A0-A8E3-F663683BB459}" dt="2024-06-28T22:17:40.898" v="3332" actId="20577"/>
          <ac:spMkLst>
            <pc:docMk/>
            <pc:sldMk cId="3333679504" sldId="274"/>
            <ac:spMk id="3" creationId="{786C88F7-B79A-3D4F-8EE6-DF537F27D087}"/>
          </ac:spMkLst>
        </pc:spChg>
      </pc:sldChg>
      <pc:sldChg chg="modSp new mod ord">
        <pc:chgData name="Massey, Becky" userId="1f9b8108-afe0-4cce-9254-97de942f659a" providerId="ADAL" clId="{B9CA1544-DFA7-40A0-A8E3-F663683BB459}" dt="2024-06-28T22:56:19.680" v="4405"/>
        <pc:sldMkLst>
          <pc:docMk/>
          <pc:sldMk cId="576177633" sldId="275"/>
        </pc:sldMkLst>
        <pc:spChg chg="mod">
          <ac:chgData name="Massey, Becky" userId="1f9b8108-afe0-4cce-9254-97de942f659a" providerId="ADAL" clId="{B9CA1544-DFA7-40A0-A8E3-F663683BB459}" dt="2024-06-28T22:56:13.280" v="4403" actId="20577"/>
          <ac:spMkLst>
            <pc:docMk/>
            <pc:sldMk cId="576177633" sldId="275"/>
            <ac:spMk id="2" creationId="{1346D639-807D-B311-354A-61655E36A4FB}"/>
          </ac:spMkLst>
        </pc:spChg>
        <pc:spChg chg="mod">
          <ac:chgData name="Massey, Becky" userId="1f9b8108-afe0-4cce-9254-97de942f659a" providerId="ADAL" clId="{B9CA1544-DFA7-40A0-A8E3-F663683BB459}" dt="2024-06-28T22:56:02.491" v="4376"/>
          <ac:spMkLst>
            <pc:docMk/>
            <pc:sldMk cId="576177633" sldId="275"/>
            <ac:spMk id="3" creationId="{4B1F722D-4CB1-0D77-A23F-D8AF0965E9E6}"/>
          </ac:spMkLst>
        </pc:spChg>
      </pc:sldChg>
      <pc:sldChg chg="addSp delSp modSp new mod ord">
        <pc:chgData name="Massey, Becky" userId="1f9b8108-afe0-4cce-9254-97de942f659a" providerId="ADAL" clId="{B9CA1544-DFA7-40A0-A8E3-F663683BB459}" dt="2024-06-28T23:08:38.621" v="4529"/>
        <pc:sldMkLst>
          <pc:docMk/>
          <pc:sldMk cId="3794817349" sldId="276"/>
        </pc:sldMkLst>
        <pc:spChg chg="mod">
          <ac:chgData name="Massey, Becky" userId="1f9b8108-afe0-4cce-9254-97de942f659a" providerId="ADAL" clId="{B9CA1544-DFA7-40A0-A8E3-F663683BB459}" dt="2024-06-28T23:04:17.027" v="4498" actId="20577"/>
          <ac:spMkLst>
            <pc:docMk/>
            <pc:sldMk cId="3794817349" sldId="276"/>
            <ac:spMk id="2" creationId="{FAA2B712-F24E-326A-28D1-ED1019ECE65C}"/>
          </ac:spMkLst>
        </pc:spChg>
        <pc:spChg chg="del">
          <ac:chgData name="Massey, Becky" userId="1f9b8108-afe0-4cce-9254-97de942f659a" providerId="ADAL" clId="{B9CA1544-DFA7-40A0-A8E3-F663683BB459}" dt="2024-06-28T23:04:26.756" v="4499" actId="22"/>
          <ac:spMkLst>
            <pc:docMk/>
            <pc:sldMk cId="3794817349" sldId="276"/>
            <ac:spMk id="3" creationId="{98B95BEA-032F-3A74-4952-0572ABC8C4BC}"/>
          </ac:spMkLst>
        </pc:spChg>
        <pc:picChg chg="add mod ord modCrop">
          <ac:chgData name="Massey, Becky" userId="1f9b8108-afe0-4cce-9254-97de942f659a" providerId="ADAL" clId="{B9CA1544-DFA7-40A0-A8E3-F663683BB459}" dt="2024-06-28T23:05:12.049" v="4509" actId="1076"/>
          <ac:picMkLst>
            <pc:docMk/>
            <pc:sldMk cId="3794817349" sldId="276"/>
            <ac:picMk id="6" creationId="{E59540D4-136B-A22A-B96F-F4DE6A58EE57}"/>
          </ac:picMkLst>
        </pc:picChg>
      </pc:sldChg>
      <pc:sldChg chg="modSp new mod">
        <pc:chgData name="Massey, Becky" userId="1f9b8108-afe0-4cce-9254-97de942f659a" providerId="ADAL" clId="{B9CA1544-DFA7-40A0-A8E3-F663683BB459}" dt="2024-06-28T23:18:05.262" v="5001" actId="20577"/>
        <pc:sldMkLst>
          <pc:docMk/>
          <pc:sldMk cId="2091411832" sldId="277"/>
        </pc:sldMkLst>
        <pc:spChg chg="mod">
          <ac:chgData name="Massey, Becky" userId="1f9b8108-afe0-4cce-9254-97de942f659a" providerId="ADAL" clId="{B9CA1544-DFA7-40A0-A8E3-F663683BB459}" dt="2024-06-28T23:15:04.304" v="4656" actId="20577"/>
          <ac:spMkLst>
            <pc:docMk/>
            <pc:sldMk cId="2091411832" sldId="277"/>
            <ac:spMk id="2" creationId="{F4798D13-7415-EC3F-DFEE-862EC8BC2B76}"/>
          </ac:spMkLst>
        </pc:spChg>
        <pc:spChg chg="mod">
          <ac:chgData name="Massey, Becky" userId="1f9b8108-afe0-4cce-9254-97de942f659a" providerId="ADAL" clId="{B9CA1544-DFA7-40A0-A8E3-F663683BB459}" dt="2024-06-28T23:18:05.262" v="5001" actId="20577"/>
          <ac:spMkLst>
            <pc:docMk/>
            <pc:sldMk cId="2091411832" sldId="277"/>
            <ac:spMk id="3" creationId="{DB70D6F8-3099-3BC8-343C-8AD5BDE10CE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EBF19-51DE-C849-9868-0C7E4CABCF10}" type="datetimeFigureOut">
              <a:rPr lang="en-US" smtClean="0"/>
              <a:t>6/26/2024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0F16A-43B4-9F4F-9127-0A50A647D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33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Clear and abundant evidence for associated of PA levels and decreased mortality in general population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0F16A-43B4-9F4F-9127-0A50A647D6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55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Heart healthy benefits highlighted but all helped; daily PA and exercise intervention; increases insulin sensitivity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0F16A-43B4-9F4F-9127-0A50A647D6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59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chronic disease, quantifying dose response between high PA and decreased mortality less clear (increase PA, decreased mortality);</a:t>
            </a:r>
            <a:r>
              <a:rPr lang="en-US" b="0" i="1" dirty="0">
                <a:solidFill>
                  <a:srgbClr val="070807"/>
                </a:solidFill>
                <a:effectLst/>
                <a:latin typeface="SanFranciscoDisplay-Regular"/>
              </a:rPr>
              <a:t> International Journal of Behavioral Nutrition and Physical Activity</a:t>
            </a:r>
            <a:r>
              <a:rPr lang="en-US" b="0" i="0" dirty="0">
                <a:solidFill>
                  <a:srgbClr val="070807"/>
                </a:solidFill>
                <a:effectLst/>
                <a:latin typeface="SanFranciscoDisplay-Regular"/>
              </a:rPr>
              <a:t>; systematic review of 28 articles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0F16A-43B4-9F4F-9127-0A50A647D6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64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Stress test between 1991 and 2009, ~70,000 adults, clinical history including </a:t>
            </a:r>
            <a:r>
              <a:rPr lang="en-US" dirty="0" err="1"/>
              <a:t>smoking,weight</a:t>
            </a:r>
            <a:r>
              <a:rPr lang="en-US" dirty="0"/>
              <a:t>; age 40-70; baseline data on cardiorespiratory fitness; grouped in CRF groups; reverse causation; first to include large volume women and large percentage non-white patients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0F16A-43B4-9F4F-9127-0A50A647D6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56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Loss of muscle mass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0F16A-43B4-9F4F-9127-0A50A647D6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41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Systematic review of 9 trials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0F16A-43B4-9F4F-9127-0A50A647D6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0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B8CE4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2514600" y="6226173"/>
            <a:ext cx="4114800" cy="365125"/>
          </a:xfrm>
        </p:spPr>
        <p:txBody>
          <a:bodyPr/>
          <a:lstStyle/>
          <a:p>
            <a:r>
              <a:rPr lang="en-US" dirty="0"/>
              <a:t>July 28-30, 2024   |   The American Club   |   Kohler, WI</a:t>
            </a:r>
          </a:p>
        </p:txBody>
      </p:sp>
    </p:spTree>
    <p:extLst>
      <p:ext uri="{BB962C8B-B14F-4D97-AF65-F5344CB8AC3E}">
        <p14:creationId xmlns:p14="http://schemas.microsoft.com/office/powerpoint/2010/main" val="509260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2514600" y="6226173"/>
            <a:ext cx="4114800" cy="365125"/>
          </a:xfrm>
        </p:spPr>
        <p:txBody>
          <a:bodyPr/>
          <a:lstStyle/>
          <a:p>
            <a:r>
              <a:rPr lang="en-US" dirty="0"/>
              <a:t>July 28-30, 2024   |   The American Club   |   Kohler, WI</a:t>
            </a:r>
          </a:p>
        </p:txBody>
      </p:sp>
    </p:spTree>
    <p:extLst>
      <p:ext uri="{BB962C8B-B14F-4D97-AF65-F5344CB8AC3E}">
        <p14:creationId xmlns:p14="http://schemas.microsoft.com/office/powerpoint/2010/main" val="49394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2514600" y="6226173"/>
            <a:ext cx="4114800" cy="365125"/>
          </a:xfrm>
        </p:spPr>
        <p:txBody>
          <a:bodyPr/>
          <a:lstStyle/>
          <a:p>
            <a:r>
              <a:rPr lang="en-US" dirty="0"/>
              <a:t>July 28-30, 2024   |   The American Club   |   Kohler, WI</a:t>
            </a:r>
          </a:p>
        </p:txBody>
      </p:sp>
    </p:spTree>
    <p:extLst>
      <p:ext uri="{BB962C8B-B14F-4D97-AF65-F5344CB8AC3E}">
        <p14:creationId xmlns:p14="http://schemas.microsoft.com/office/powerpoint/2010/main" val="933484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2514600" y="6226173"/>
            <a:ext cx="4114800" cy="365125"/>
          </a:xfrm>
        </p:spPr>
        <p:txBody>
          <a:bodyPr/>
          <a:lstStyle/>
          <a:p>
            <a:r>
              <a:rPr lang="en-US" dirty="0"/>
              <a:t>July 28-30, 2024   |   The American Club   |   Kohler, WI</a:t>
            </a:r>
          </a:p>
        </p:txBody>
      </p:sp>
    </p:spTree>
    <p:extLst>
      <p:ext uri="{BB962C8B-B14F-4D97-AF65-F5344CB8AC3E}">
        <p14:creationId xmlns:p14="http://schemas.microsoft.com/office/powerpoint/2010/main" val="3917116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78C0BB-E4BE-4AC3-9766-B589BFD971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July 28-30, 2024  |   The American Club   |   Kohler, WI</a:t>
            </a:r>
          </a:p>
        </p:txBody>
      </p:sp>
    </p:spTree>
    <p:extLst>
      <p:ext uri="{BB962C8B-B14F-4D97-AF65-F5344CB8AC3E}">
        <p14:creationId xmlns:p14="http://schemas.microsoft.com/office/powerpoint/2010/main" val="3101693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2514600" y="6226173"/>
            <a:ext cx="4114800" cy="365125"/>
          </a:xfrm>
        </p:spPr>
        <p:txBody>
          <a:bodyPr/>
          <a:lstStyle/>
          <a:p>
            <a:r>
              <a:rPr lang="en-US" dirty="0"/>
              <a:t>July 28-30, 2024   |   The American Club   |   Kohler, WI</a:t>
            </a:r>
          </a:p>
        </p:txBody>
      </p:sp>
    </p:spTree>
    <p:extLst>
      <p:ext uri="{BB962C8B-B14F-4D97-AF65-F5344CB8AC3E}">
        <p14:creationId xmlns:p14="http://schemas.microsoft.com/office/powerpoint/2010/main" val="150147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2514600" y="6226173"/>
            <a:ext cx="4114800" cy="365125"/>
          </a:xfrm>
        </p:spPr>
        <p:txBody>
          <a:bodyPr/>
          <a:lstStyle/>
          <a:p>
            <a:r>
              <a:rPr lang="en-US" dirty="0"/>
              <a:t>July 28-30, 2024   |   The American Club   |   Kohler, WI</a:t>
            </a:r>
          </a:p>
        </p:txBody>
      </p:sp>
    </p:spTree>
    <p:extLst>
      <p:ext uri="{BB962C8B-B14F-4D97-AF65-F5344CB8AC3E}">
        <p14:creationId xmlns:p14="http://schemas.microsoft.com/office/powerpoint/2010/main" val="141339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90800"/>
            <a:ext cx="4038600" cy="35353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90800"/>
            <a:ext cx="4038600" cy="35353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2514600" y="6226173"/>
            <a:ext cx="4114800" cy="365125"/>
          </a:xfrm>
        </p:spPr>
        <p:txBody>
          <a:bodyPr/>
          <a:lstStyle/>
          <a:p>
            <a:r>
              <a:rPr lang="en-US" dirty="0"/>
              <a:t>July 28-30, 2024   |   The American Club   |   Kohler, WI</a:t>
            </a:r>
          </a:p>
        </p:txBody>
      </p:sp>
    </p:spTree>
    <p:extLst>
      <p:ext uri="{BB962C8B-B14F-4D97-AF65-F5344CB8AC3E}">
        <p14:creationId xmlns:p14="http://schemas.microsoft.com/office/powerpoint/2010/main" val="2116135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90799"/>
            <a:ext cx="4040188" cy="3535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90799"/>
            <a:ext cx="4041775" cy="3535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2514600" y="6226173"/>
            <a:ext cx="4114800" cy="365125"/>
          </a:xfrm>
        </p:spPr>
        <p:txBody>
          <a:bodyPr/>
          <a:lstStyle/>
          <a:p>
            <a:r>
              <a:rPr lang="en-US" dirty="0"/>
              <a:t>July 28-30, 2024   |   The American Club   |   Kohler, WI</a:t>
            </a:r>
          </a:p>
        </p:txBody>
      </p:sp>
    </p:spTree>
    <p:extLst>
      <p:ext uri="{BB962C8B-B14F-4D97-AF65-F5344CB8AC3E}">
        <p14:creationId xmlns:p14="http://schemas.microsoft.com/office/powerpoint/2010/main" val="96026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2514600" y="6226173"/>
            <a:ext cx="4114800" cy="365125"/>
          </a:xfrm>
        </p:spPr>
        <p:txBody>
          <a:bodyPr/>
          <a:lstStyle/>
          <a:p>
            <a:r>
              <a:rPr lang="en-US" dirty="0"/>
              <a:t>July 28-30, 2024   |   The American Club   |   Kohler, WI</a:t>
            </a:r>
          </a:p>
        </p:txBody>
      </p:sp>
    </p:spTree>
    <p:extLst>
      <p:ext uri="{BB962C8B-B14F-4D97-AF65-F5344CB8AC3E}">
        <p14:creationId xmlns:p14="http://schemas.microsoft.com/office/powerpoint/2010/main" val="2335177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2514600" y="6226173"/>
            <a:ext cx="4114800" cy="365125"/>
          </a:xfrm>
        </p:spPr>
        <p:txBody>
          <a:bodyPr/>
          <a:lstStyle/>
          <a:p>
            <a:r>
              <a:rPr lang="en-US" dirty="0"/>
              <a:t>July 28-30, 2024   |   The American Club   |   Kohler, WI</a:t>
            </a:r>
          </a:p>
        </p:txBody>
      </p:sp>
    </p:spTree>
    <p:extLst>
      <p:ext uri="{BB962C8B-B14F-4D97-AF65-F5344CB8AC3E}">
        <p14:creationId xmlns:p14="http://schemas.microsoft.com/office/powerpoint/2010/main" val="81180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3008313" cy="704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2514600" y="6226173"/>
            <a:ext cx="4114800" cy="365125"/>
          </a:xfrm>
        </p:spPr>
        <p:txBody>
          <a:bodyPr/>
          <a:lstStyle/>
          <a:p>
            <a:r>
              <a:rPr lang="en-US" dirty="0"/>
              <a:t>July 28-30, 2024   |   The American Club   |   Kohler, WI</a:t>
            </a:r>
          </a:p>
        </p:txBody>
      </p:sp>
    </p:spTree>
    <p:extLst>
      <p:ext uri="{BB962C8B-B14F-4D97-AF65-F5344CB8AC3E}">
        <p14:creationId xmlns:p14="http://schemas.microsoft.com/office/powerpoint/2010/main" val="2030555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95399"/>
            <a:ext cx="5486400" cy="3432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2514600" y="6226173"/>
            <a:ext cx="4114800" cy="365125"/>
          </a:xfrm>
        </p:spPr>
        <p:txBody>
          <a:bodyPr/>
          <a:lstStyle/>
          <a:p>
            <a:r>
              <a:rPr lang="en-US" dirty="0"/>
              <a:t>July 28-30, 2024   |   The American Club   |   Kohler, WI</a:t>
            </a:r>
          </a:p>
        </p:txBody>
      </p:sp>
    </p:spTree>
    <p:extLst>
      <p:ext uri="{BB962C8B-B14F-4D97-AF65-F5344CB8AC3E}">
        <p14:creationId xmlns:p14="http://schemas.microsoft.com/office/powerpoint/2010/main" val="4279034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4191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5943600"/>
            <a:ext cx="9144000" cy="0"/>
          </a:xfrm>
          <a:prstGeom prst="line">
            <a:avLst/>
          </a:prstGeom>
          <a:ln>
            <a:solidFill>
              <a:srgbClr val="8A94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438400" y="622617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A949C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July 28-30, 2024  |   The American Club   |   Kohler, WI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095999"/>
            <a:ext cx="1278364" cy="625475"/>
          </a:xfrm>
          <a:prstGeom prst="rect">
            <a:avLst/>
          </a:prstGeom>
        </p:spPr>
      </p:pic>
      <p:pic>
        <p:nvPicPr>
          <p:cNvPr id="13" name="Picture 7" descr="MCW logo - transparent.png"/>
          <p:cNvPicPr>
            <a:picLocks noChangeAspect="1"/>
          </p:cNvPicPr>
          <p:nvPr userDrawn="1"/>
        </p:nvPicPr>
        <p:blipFill>
          <a:blip r:embed="rId16" cstate="email">
            <a:alphaModFix amt="8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5951" y="6074636"/>
            <a:ext cx="840849" cy="66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8551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rgbClr val="B8CE48"/>
          </a:solidFill>
          <a:latin typeface="Myriad Pro" charset="0"/>
          <a:ea typeface="Myriad Pro" charset="0"/>
          <a:cs typeface="Myriad Pro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7C2B7-DDA9-35C7-DFF7-A96775A22F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Exercise impact on HN outcomes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AE2750-7667-A080-5EAC-709B2AE673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Becky Massey, MD</a:t>
            </a:r>
          </a:p>
          <a:p>
            <a:r>
              <a:rPr lang="en-US" dirty="0"/>
              <a:t>Division of Head and Neck Oncology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7828EF-6368-EEF7-5E50-37C3D69B86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July 28-30, 2024   |   The American Club   |   Kohler, 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05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D46F5-7E95-73B9-51A5-5EF895AC4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Sarcopenia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C88F7-B79A-3D4F-8EE6-DF537F27D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Pre-surgical sarcopenia strong negative predictor of 2 year and 5 year OS</a:t>
            </a:r>
          </a:p>
          <a:p>
            <a:r>
              <a:rPr lang="en-US" dirty="0"/>
              <a:t>Similar concern with CRT </a:t>
            </a:r>
          </a:p>
          <a:p>
            <a:pPr lvl="1"/>
            <a:r>
              <a:rPr lang="en-US" dirty="0"/>
              <a:t>Treatment breaks</a:t>
            </a:r>
          </a:p>
          <a:p>
            <a:pPr lvl="1"/>
            <a:r>
              <a:rPr lang="en-US" dirty="0"/>
              <a:t>Chemo toxicity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F88FA7-4CE3-8C8E-5661-DDE8013BF9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July 28-30, 2024   |   The American Club   |   Kohler, 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679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780272-A65D-4AF9-38DC-5780FEAC4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Role of full body exercise after HN cancer diagnosis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D351DA-687D-347E-13B1-53F45E210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911472"/>
            <a:ext cx="7696200" cy="3314701"/>
          </a:xfrm>
        </p:spPr>
        <p:txBody>
          <a:bodyPr>
            <a:normAutofit/>
          </a:bodyPr>
          <a:lstStyle/>
          <a:p>
            <a:r>
              <a:rPr lang="en-US" sz="2400" dirty="0"/>
              <a:t>Increase muscle mass and cardiac fitness should improve outcomes, decrease SE</a:t>
            </a:r>
          </a:p>
          <a:p>
            <a:pPr lvl="1"/>
            <a:r>
              <a:rPr lang="en-US" sz="2400" dirty="0"/>
              <a:t>Heterogeneous adherence rates</a:t>
            </a:r>
          </a:p>
          <a:p>
            <a:pPr lvl="1"/>
            <a:r>
              <a:rPr lang="en-US" sz="2400" dirty="0"/>
              <a:t>Severe muscle depletion in population</a:t>
            </a:r>
          </a:p>
          <a:p>
            <a:pPr lvl="1"/>
            <a:r>
              <a:rPr lang="en-US" sz="2400" dirty="0"/>
              <a:t>Resistance only didn’t increase muscle mass</a:t>
            </a:r>
          </a:p>
          <a:p>
            <a:pPr lvl="1"/>
            <a:r>
              <a:rPr lang="en-US" sz="2400" dirty="0"/>
              <a:t>Aerobic exercise may decrease inflammation cancer cachexia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37573-930C-E51E-CF62-D6A715E846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July 28-30, 2024   |   The American Club   |   Kohler, WI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26C95D-BF88-2AA7-5C27-9996C98272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500" t="22826" r="19167" b="65623"/>
          <a:stretch/>
        </p:blipFill>
        <p:spPr>
          <a:xfrm>
            <a:off x="2297929" y="1657005"/>
            <a:ext cx="4548141" cy="8604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CACD86-E235-1160-6216-39CC2440FED1}"/>
              </a:ext>
            </a:extLst>
          </p:cNvPr>
          <p:cNvSpPr txBox="1"/>
          <p:nvPr/>
        </p:nvSpPr>
        <p:spPr>
          <a:xfrm>
            <a:off x="2362200" y="2543186"/>
            <a:ext cx="49784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Supportive Care in Cancer (2023) 31:670</a:t>
            </a:r>
          </a:p>
        </p:txBody>
      </p:sp>
    </p:spTree>
    <p:extLst>
      <p:ext uri="{BB962C8B-B14F-4D97-AF65-F5344CB8AC3E}">
        <p14:creationId xmlns:p14="http://schemas.microsoft.com/office/powerpoint/2010/main" val="2116365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CD314-F34F-FF91-6BF8-73F602D7A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in Survivorship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A1819-A8F0-24F1-8721-0DC0B9161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59345"/>
            <a:ext cx="8229600" cy="4191003"/>
          </a:xfrm>
        </p:spPr>
        <p:txBody>
          <a:bodyPr/>
          <a:lstStyle/>
          <a:p>
            <a:pPr marL="0" indent="0">
              <a:buNone/>
            </a:pPr>
            <a:r>
              <a:rPr lang="en-US" sz="1800" b="0" i="0" dirty="0">
                <a:effectLst/>
                <a:latin typeface="Cambria" panose="02040503050406030204" pitchFamily="18" charset="0"/>
              </a:rPr>
              <a:t>Exercise Guidelines for Cancer Survivors: Consensus statement from International Multidisciplinary Roundtable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02ABA6-E32F-B218-C2E3-10C2994C30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July 28-30, 2024   |   The American Club   |   Kohler, WI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DB2390-9EC8-6E8D-6CD8-8E13DB974C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333" t="17461" r="17500" b="44449"/>
          <a:stretch/>
        </p:blipFill>
        <p:spPr>
          <a:xfrm>
            <a:off x="685800" y="2137565"/>
            <a:ext cx="4707659" cy="38006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0B577B-9C43-ED9B-4C0D-B794062FEDC5}"/>
              </a:ext>
            </a:extLst>
          </p:cNvPr>
          <p:cNvSpPr txBox="1"/>
          <p:nvPr/>
        </p:nvSpPr>
        <p:spPr>
          <a:xfrm>
            <a:off x="6400800" y="3744864"/>
            <a:ext cx="25146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Campbell KL, Winters-Stone KM, </a:t>
            </a:r>
            <a:r>
              <a:rPr lang="en-US" sz="1100" dirty="0" err="1"/>
              <a:t>Wiskemann</a:t>
            </a:r>
            <a:r>
              <a:rPr lang="en-US" sz="1100" dirty="0"/>
              <a:t> J, May AM, Schwartz AL, </a:t>
            </a:r>
            <a:r>
              <a:rPr lang="en-US" sz="1100" dirty="0" err="1"/>
              <a:t>Courneya</a:t>
            </a:r>
            <a:r>
              <a:rPr lang="en-US" sz="1100" dirty="0"/>
              <a:t> KS, Zucker DS, Matthews CE, </a:t>
            </a:r>
            <a:r>
              <a:rPr lang="en-US" sz="1100" dirty="0" err="1"/>
              <a:t>Ligibel</a:t>
            </a:r>
            <a:r>
              <a:rPr lang="en-US" sz="1100" dirty="0"/>
              <a:t> JA, Gerber LH, Morris GS, Patel AV, Hue TF, </a:t>
            </a:r>
            <a:r>
              <a:rPr lang="en-US" sz="1100" dirty="0" err="1"/>
              <a:t>Perna</a:t>
            </a:r>
            <a:r>
              <a:rPr lang="en-US" sz="1100" dirty="0"/>
              <a:t> FM, Schmitz KH. Exercise Guidelines for Cancer Survivors: Consensus Statement from International Multidisciplinary Roundtable. Med Sci Sports </a:t>
            </a:r>
            <a:r>
              <a:rPr lang="en-US" sz="1100" dirty="0" err="1"/>
              <a:t>Exerc</a:t>
            </a:r>
            <a:r>
              <a:rPr lang="en-US" sz="1100" dirty="0"/>
              <a:t>. 2019 Nov;51(11):2375-2390. </a:t>
            </a:r>
            <a:r>
              <a:rPr lang="en-US" sz="1100" dirty="0" err="1"/>
              <a:t>doi</a:t>
            </a:r>
            <a:r>
              <a:rPr lang="en-US" sz="1100" dirty="0"/>
              <a:t>: 10.1249/MSS.0000000000002116. PMID: 31626055; PMCID: PMC8576825.</a:t>
            </a:r>
          </a:p>
        </p:txBody>
      </p:sp>
    </p:spTree>
    <p:extLst>
      <p:ext uri="{BB962C8B-B14F-4D97-AF65-F5344CB8AC3E}">
        <p14:creationId xmlns:p14="http://schemas.microsoft.com/office/powerpoint/2010/main" val="2787049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2B712-F24E-326A-28D1-ED1019ECE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Cancer Exercise Guidelines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9540D4-136B-A22A-B96F-F4DE6A58E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8172" t="9456" r="12654" b="13840"/>
          <a:stretch/>
        </p:blipFill>
        <p:spPr>
          <a:xfrm>
            <a:off x="1752600" y="1295400"/>
            <a:ext cx="5791200" cy="457200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0CF410-6BFC-1206-57ED-0C099ED940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July 28-30, 2024   |   The American Club   |   Kohler, 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817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C5A1E-999A-77DA-47BD-7C7AEAE82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American Cancer Society:</a:t>
            </a:r>
            <a:br>
              <a:rPr lang="en-US" dirty="0"/>
            </a:br>
            <a:r>
              <a:rPr lang="en-US" sz="2200" dirty="0"/>
              <a:t>Nutrition and Physical Activity Guideline for Cancer Survivors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F610F-16AC-F9BF-8A8B-96CA9C8AD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Avoid inactivity and return to normal daily activities as soon as possible after diagnosis and treatment.</a:t>
            </a:r>
          </a:p>
          <a:p>
            <a:r>
              <a:rPr lang="en-US" dirty="0"/>
              <a:t>Take part in regular physical activity.</a:t>
            </a:r>
          </a:p>
          <a:p>
            <a:r>
              <a:rPr lang="en-US" dirty="0"/>
              <a:t>Start slowly and build up the amount of physical activity over time.</a:t>
            </a:r>
          </a:p>
          <a:p>
            <a:r>
              <a:rPr lang="en-US" dirty="0"/>
              <a:t>Build up to 150-300 minutes of moderate (or 75-150 minutes of vigorous intensity) activity each week.</a:t>
            </a:r>
          </a:p>
          <a:p>
            <a:r>
              <a:rPr lang="en-US" dirty="0"/>
              <a:t>Exercise several times a week for at least 10 minutes at a time.</a:t>
            </a:r>
          </a:p>
          <a:p>
            <a:r>
              <a:rPr lang="en-US" dirty="0"/>
              <a:t>Include resistance training exercise at least 2 days per week.</a:t>
            </a:r>
          </a:p>
          <a:p>
            <a:r>
              <a:rPr lang="en-US" dirty="0"/>
              <a:t>Do stretching exercises at least 2 days each week.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11E8FF-3633-1FAF-26B2-9BAB64FCD5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July 28-30, 2024   |   The American Club   |   Kohler, 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990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518D9-A5C3-DC61-9A1D-8929F1FDC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Barriers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4B0B6-87B2-04CA-A819-11999595C7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79487" y="1447800"/>
            <a:ext cx="4041775" cy="3535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HN specific barriers:</a:t>
            </a:r>
          </a:p>
          <a:p>
            <a:pPr lvl="1"/>
            <a:r>
              <a:rPr lang="en-US" dirty="0"/>
              <a:t>Dry mouth</a:t>
            </a:r>
          </a:p>
          <a:p>
            <a:pPr lvl="1"/>
            <a:r>
              <a:rPr lang="en-US" dirty="0"/>
              <a:t>Fatigue</a:t>
            </a:r>
          </a:p>
          <a:p>
            <a:pPr lvl="1"/>
            <a:r>
              <a:rPr lang="en-US" dirty="0"/>
              <a:t>SOB</a:t>
            </a:r>
            <a:br>
              <a:rPr lang="en-US" dirty="0"/>
            </a:br>
            <a:r>
              <a:rPr lang="en-US" dirty="0"/>
              <a:t>Weakness</a:t>
            </a:r>
          </a:p>
          <a:p>
            <a:pPr lvl="1"/>
            <a:r>
              <a:rPr lang="en-US" dirty="0"/>
              <a:t>Shoulder pain</a:t>
            </a:r>
          </a:p>
          <a:p>
            <a:pPr lvl="1"/>
            <a:r>
              <a:rPr lang="en-US" dirty="0"/>
              <a:t>Difficulty swallowing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9C36FE-A16F-7D9B-48A0-0A88D6CAB4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July 28-30, 2024   |   The American Club   |   Kohler, WI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F6FE69-5B03-44DB-B792-624C50F8A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795" t="13244" r="15841" b="50541"/>
          <a:stretch/>
        </p:blipFill>
        <p:spPr>
          <a:xfrm>
            <a:off x="381000" y="1534391"/>
            <a:ext cx="3281918" cy="175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4A0D76-660B-D431-06E2-AC2B525970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666" t="11147" r="18297" b="69427"/>
          <a:stretch/>
        </p:blipFill>
        <p:spPr>
          <a:xfrm>
            <a:off x="280123" y="3541964"/>
            <a:ext cx="5334000" cy="15529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4DF462-8AC6-3DE7-B331-3BBDCA702C77}"/>
              </a:ext>
            </a:extLst>
          </p:cNvPr>
          <p:cNvSpPr txBox="1"/>
          <p:nvPr/>
        </p:nvSpPr>
        <p:spPr>
          <a:xfrm>
            <a:off x="226291" y="5036873"/>
            <a:ext cx="45766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/>
              <a:t>Eur</a:t>
            </a:r>
            <a:r>
              <a:rPr lang="en-US" sz="1400" dirty="0"/>
              <a:t> Arch </a:t>
            </a:r>
            <a:r>
              <a:rPr lang="en-US" sz="1400" dirty="0" err="1"/>
              <a:t>Otorhinolaryngol</a:t>
            </a:r>
            <a:r>
              <a:rPr lang="en-US" sz="1400" dirty="0"/>
              <a:t> (2018) 275:169–179</a:t>
            </a:r>
          </a:p>
        </p:txBody>
      </p:sp>
    </p:spTree>
    <p:extLst>
      <p:ext uri="{BB962C8B-B14F-4D97-AF65-F5344CB8AC3E}">
        <p14:creationId xmlns:p14="http://schemas.microsoft.com/office/powerpoint/2010/main" val="728246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D5F52-5A9B-FE5F-9725-92F4E22E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Cancer-informed exercise recovery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69E6A0B-54C8-2AE0-6075-FE0078FD4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456" t="15547" r="7920" b="44885"/>
          <a:stretch/>
        </p:blipFill>
        <p:spPr>
          <a:xfrm>
            <a:off x="1066800" y="1229630"/>
            <a:ext cx="6477000" cy="204537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89DDF-ECE5-97F4-C28A-20F5CDFF55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July 28-30, 2024   |   The American Club   |   Kohler, WI</a:t>
            </a:r>
            <a:endParaRPr lang="en-US" dirty="0"/>
          </a:p>
        </p:txBody>
      </p:sp>
      <p:pic>
        <p:nvPicPr>
          <p:cNvPr id="4098" name="Picture 2" descr="A woman trainer helps a senior woman with an arm stretch exercise.">
            <a:extLst>
              <a:ext uri="{FF2B5EF4-FFF2-40B4-BE49-F238E27FC236}">
                <a16:creationId xmlns:a16="http://schemas.microsoft.com/office/drawing/2014/main" id="{45F0ACC0-64C0-EE90-BCEF-570EF4F59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361" y="3574300"/>
            <a:ext cx="3624288" cy="203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82F37B-D8C3-1A15-DB3F-935897B21D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501" t="8372" r="1666" b="2822"/>
          <a:stretch/>
        </p:blipFill>
        <p:spPr>
          <a:xfrm>
            <a:off x="384464" y="3583000"/>
            <a:ext cx="3886200" cy="203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09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59735-9236-1728-43CE-62A4B899A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Exercise Prescriptions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19D81-7A69-2B79-7DC2-0D5082557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Strong evidence that an exercise program consisting of a half hour of aerobic exercise three times weekly was sufficient to improve anxiety, depression, fatigue, quality of life, and physical function in cancer survivors.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AFB2D-ADAC-1624-1196-AE477AEA0F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July 28-30, 2024   |   The American Club   |   Kohler, 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374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63B2E-12E7-FB8B-BF2F-4EEF2ECD8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engage the non-exerciser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FA079-1697-E65F-6A99-78E351B33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Talk about it:</a:t>
            </a:r>
          </a:p>
          <a:p>
            <a:pPr lvl="1"/>
            <a:r>
              <a:rPr lang="en-US" dirty="0"/>
              <a:t>Strong evidence that an exercise program consisting of a half hour of aerobic exercise three times weekly was sufficient to improve anxiety, depression, fatigue, quality of life, and physical function in cancer survivors. </a:t>
            </a:r>
          </a:p>
          <a:p>
            <a:r>
              <a:rPr lang="en-US" dirty="0"/>
              <a:t>PT referrals </a:t>
            </a:r>
          </a:p>
          <a:p>
            <a:r>
              <a:rPr lang="en-US" dirty="0"/>
              <a:t>Exercise prescriptions</a:t>
            </a:r>
          </a:p>
          <a:p>
            <a:r>
              <a:rPr lang="en-US" dirty="0"/>
              <a:t>EMR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D513B9-AE76-2B6F-2CE6-1ED461F9FA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July 28-30, 2024   |   The American Club   |   Kohler, 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655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98D13-7415-EC3F-DFEE-862EC8BC2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0D6F8-3099-3BC8-343C-8AD5BDE10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Exercise with proven benefits in:</a:t>
            </a:r>
          </a:p>
          <a:p>
            <a:pPr lvl="1"/>
            <a:r>
              <a:rPr lang="en-US" dirty="0"/>
              <a:t>Cancer prevention</a:t>
            </a:r>
          </a:p>
          <a:p>
            <a:pPr lvl="1"/>
            <a:r>
              <a:rPr lang="en-US" dirty="0"/>
              <a:t>Cancer outcomes</a:t>
            </a:r>
          </a:p>
          <a:p>
            <a:r>
              <a:rPr lang="en-US" dirty="0"/>
              <a:t>Exercise improves treatment-related symptoms</a:t>
            </a:r>
          </a:p>
          <a:p>
            <a:r>
              <a:rPr lang="en-US" dirty="0"/>
              <a:t>Head and Neck patients with special considerations</a:t>
            </a:r>
          </a:p>
          <a:p>
            <a:r>
              <a:rPr lang="en-US" dirty="0"/>
              <a:t>Head and Neck patients interested in exercise</a:t>
            </a:r>
          </a:p>
          <a:p>
            <a:r>
              <a:rPr lang="en-US" dirty="0"/>
              <a:t>Education and recommendations important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F0D83F-3D06-B354-3E19-EC05D5EE5A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July 28-30, 2024   |   The American Club   |   Kohler, 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411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5C96C-D3F9-0D33-3B6B-1F946ED11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B52CE-EC99-7FEE-0B1C-D84070A8E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 recommendations in general</a:t>
            </a:r>
          </a:p>
          <a:p>
            <a:r>
              <a:rPr lang="en-US" dirty="0"/>
              <a:t>Exercise benefit in chronic disease</a:t>
            </a:r>
          </a:p>
          <a:p>
            <a:r>
              <a:rPr lang="en-US" dirty="0"/>
              <a:t>Exercise benefit in cancer prevention</a:t>
            </a:r>
          </a:p>
          <a:p>
            <a:r>
              <a:rPr lang="en-US" dirty="0"/>
              <a:t>Exercise benefit in cancer outcomes</a:t>
            </a:r>
          </a:p>
          <a:p>
            <a:r>
              <a:rPr lang="en-US" dirty="0"/>
              <a:t>Exercise benefit in cancer survivorship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1456EC-4C51-EB3B-047E-7993F16099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July 28-30, 2024   |   The American Club   |   Kohler, 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12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9CBB8E-722A-40DA-7AFA-CB1FA143F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Recommendations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D59BF2-C966-A33A-22DA-6B99AFDFB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4876800" cy="4191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Healthy Adults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sz="2600" dirty="0"/>
              <a:t>Aerobic exercise: 150 minutes moderate or 75 min vigorous per week</a:t>
            </a:r>
          </a:p>
          <a:p>
            <a:pPr marL="0" indent="0">
              <a:buNone/>
            </a:pPr>
            <a:r>
              <a:rPr lang="en-US" sz="2600" dirty="0"/>
              <a:t>Strength: 2x/week, all major muscle groups</a:t>
            </a:r>
          </a:p>
          <a:p>
            <a:pPr marL="0" indent="0">
              <a:buNone/>
            </a:pPr>
            <a:r>
              <a:rPr lang="en-US" sz="2600" dirty="0"/>
              <a:t>Flexibility: 2x/week, all major muscle groups</a:t>
            </a:r>
          </a:p>
          <a:p>
            <a:pPr marL="0" indent="0">
              <a:buNone/>
            </a:pPr>
            <a:r>
              <a:rPr lang="en-US" sz="2600" dirty="0"/>
              <a:t>Balance: 3x/week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91C260-DA72-8F44-F59F-AE2A5C11D5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July 28-30, 2024   |   The American Club   |   Kohler, WI</a:t>
            </a:r>
            <a:endParaRPr lang="en-US" dirty="0"/>
          </a:p>
        </p:txBody>
      </p:sp>
      <p:pic>
        <p:nvPicPr>
          <p:cNvPr id="1026" name="Picture 2" descr="American Heart Association - Wikipedia">
            <a:extLst>
              <a:ext uri="{FF2B5EF4-FFF2-40B4-BE49-F238E27FC236}">
                <a16:creationId xmlns:a16="http://schemas.microsoft.com/office/drawing/2014/main" id="{2FC795DA-117B-56B9-B273-A3062A331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309" y="1767320"/>
            <a:ext cx="277177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partment of Health and Human Services ...">
            <a:extLst>
              <a:ext uri="{FF2B5EF4-FFF2-40B4-BE49-F238E27FC236}">
                <a16:creationId xmlns:a16="http://schemas.microsoft.com/office/drawing/2014/main" id="{C0D538F3-8F7E-478A-860E-32E1322CC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633" y="353161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391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7AE59-A8B3-54F7-3E8C-86401182A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Benefit Chronic Disease</a:t>
            </a:r>
          </a:p>
        </p:txBody>
      </p:sp>
      <p:pic>
        <p:nvPicPr>
          <p:cNvPr id="2050" name="Picture 2" descr="Active People, Healthy Nation. Creating an Active America, Together.">
            <a:extLst>
              <a:ext uri="{FF2B5EF4-FFF2-40B4-BE49-F238E27FC236}">
                <a16:creationId xmlns:a16="http://schemas.microsoft.com/office/drawing/2014/main" id="{768BDD79-29FA-8F3D-B9B3-D2AB47ECF13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1371600"/>
            <a:ext cx="26003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E42897-8321-0AB7-2A31-25594172D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" y="1295400"/>
            <a:ext cx="4038600" cy="35353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Almost all physiologic systems positively altered by physical activity:</a:t>
            </a:r>
          </a:p>
          <a:p>
            <a:pPr lvl="1"/>
            <a:r>
              <a:rPr lang="en-US" dirty="0"/>
              <a:t>80% CV</a:t>
            </a:r>
          </a:p>
          <a:p>
            <a:pPr lvl="1"/>
            <a:r>
              <a:rPr lang="en-US" dirty="0"/>
              <a:t>90   DM</a:t>
            </a:r>
          </a:p>
          <a:p>
            <a:pPr lvl="1"/>
            <a:r>
              <a:rPr lang="en-US" dirty="0"/>
              <a:t>Bone health, OA</a:t>
            </a:r>
          </a:p>
          <a:p>
            <a:pPr lvl="1"/>
            <a:r>
              <a:rPr lang="en-US" dirty="0"/>
              <a:t>Depression/Anxiety</a:t>
            </a:r>
          </a:p>
          <a:p>
            <a:pPr lvl="1"/>
            <a:r>
              <a:rPr lang="en-US" dirty="0"/>
              <a:t>Fertility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5E7D4-B3B7-4DCA-9729-6A49B7CFC6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July 28-30, 2024   |   The American Club   |   Kohler, 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93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FBF1A-9F85-6D5F-913B-25A2B1162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Higher Physical Activity after Chronic Disease=reduced Mortality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DC10AB-C081-7B2C-F821-9A5603557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199"/>
            <a:ext cx="3657600" cy="4191003"/>
          </a:xfrm>
        </p:spPr>
        <p:txBody>
          <a:bodyPr>
            <a:normAutofit fontScale="47500" lnSpcReduction="20000"/>
          </a:bodyPr>
          <a:lstStyle/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dirty="0"/>
              <a:t>Link between physical activity and lower mortality from any cause</a:t>
            </a:r>
          </a:p>
          <a:p>
            <a:r>
              <a:rPr lang="en-US" dirty="0"/>
              <a:t>Dose-response relationship between post-diagnosis physical activity and mortality:</a:t>
            </a:r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dirty="0"/>
              <a:t>For every 10 MET-hour increase in physical activity, the probability of mortality decreased:</a:t>
            </a:r>
          </a:p>
          <a:p>
            <a:pPr marL="57150" indent="0">
              <a:buNone/>
            </a:pPr>
            <a:endParaRPr lang="en-US" dirty="0"/>
          </a:p>
          <a:p>
            <a:pPr lvl="1"/>
            <a:r>
              <a:rPr lang="en-US" dirty="0"/>
              <a:t>Type II DM  (4%)</a:t>
            </a:r>
          </a:p>
          <a:p>
            <a:pPr lvl="1"/>
            <a:r>
              <a:rPr lang="en-US" dirty="0"/>
              <a:t>COPD (30%)</a:t>
            </a:r>
          </a:p>
          <a:p>
            <a:pPr lvl="1"/>
            <a:r>
              <a:rPr lang="en-US" dirty="0"/>
              <a:t>Breast cancer (22%)</a:t>
            </a:r>
          </a:p>
          <a:p>
            <a:pPr lvl="1"/>
            <a:r>
              <a:rPr lang="en-US" dirty="0"/>
              <a:t>Ischemic Heart disease (12%)</a:t>
            </a:r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dirty="0"/>
              <a:t>	</a:t>
            </a:r>
          </a:p>
          <a:p>
            <a:pPr marL="57150" indent="0">
              <a:buNone/>
            </a:pPr>
            <a:r>
              <a:rPr lang="en-US" dirty="0"/>
              <a:t>	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35CC2-A85E-6BBA-4BD7-CF7C4DB1EB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July 28-30, 2024   |   The American Club   |   Kohler, WI</a:t>
            </a:r>
            <a:endParaRPr lang="en-US" dirty="0"/>
          </a:p>
        </p:txBody>
      </p:sp>
      <p:pic>
        <p:nvPicPr>
          <p:cNvPr id="3074" name="Picture 2" descr="HBER 09 28 20 Column Width2">
            <a:extLst>
              <a:ext uri="{FF2B5EF4-FFF2-40B4-BE49-F238E27FC236}">
                <a16:creationId xmlns:a16="http://schemas.microsoft.com/office/drawing/2014/main" id="{D9A7B592-5F78-F043-E5FD-D7D8C0A9F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869" y="1753256"/>
            <a:ext cx="2821929" cy="162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BER 07 21 20 Column Width 3">
            <a:extLst>
              <a:ext uri="{FF2B5EF4-FFF2-40B4-BE49-F238E27FC236}">
                <a16:creationId xmlns:a16="http://schemas.microsoft.com/office/drawing/2014/main" id="{9FB65D18-A673-622B-4A82-CE591A77E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579" y="3476021"/>
            <a:ext cx="2821928" cy="162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136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49888-D8A7-54FB-02E2-09F5A04D2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Cancer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80CC2-D08A-8426-F606-0D06BE4FB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Physical Activity associated with reduced risk of 7 cancers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07CBA-07E6-6003-BF33-A836AB6737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July 28-30, 2024   |   The American Club   |   Kohler, WI</a:t>
            </a:r>
            <a:endParaRPr lang="en-US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DFAAFC6-7AC4-6D95-93DD-09939ED57C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13324F-3933-07C4-65A9-B0DC8CF19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45" y="2726539"/>
            <a:ext cx="5472422" cy="283801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C917D38-94F3-0E08-B9EF-334C5903E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62200"/>
            <a:ext cx="3051466" cy="310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61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4912B-4722-C876-DDD3-8EEE4CC8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Better Cancer Outcomes in higher fitness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61BF7-53DC-F977-E900-2FC5ED881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590799"/>
            <a:ext cx="4040188" cy="353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/>
              <a:t>Lung Cancer</a:t>
            </a:r>
            <a:r>
              <a:rPr lang="en-US" sz="2000" dirty="0"/>
              <a:t>:</a:t>
            </a:r>
          </a:p>
          <a:p>
            <a:r>
              <a:rPr lang="en-US" sz="2000" dirty="0"/>
              <a:t>77% decreased risk of having lung cancer</a:t>
            </a:r>
          </a:p>
          <a:p>
            <a:r>
              <a:rPr lang="en-US" sz="2000" dirty="0"/>
              <a:t>44% lower risk of dying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7DA35B-CF27-8CC7-515B-F4CF6DD2A4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2225" y="2527426"/>
            <a:ext cx="4041775" cy="353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/>
              <a:t>Colorectal Cancer</a:t>
            </a:r>
            <a:r>
              <a:rPr lang="en-US" sz="2000" dirty="0"/>
              <a:t>:</a:t>
            </a:r>
          </a:p>
          <a:p>
            <a:r>
              <a:rPr lang="en-US" sz="2000" dirty="0"/>
              <a:t>61% decreased risk of having colorectal cancer</a:t>
            </a:r>
          </a:p>
          <a:p>
            <a:r>
              <a:rPr lang="en-US" sz="2000" dirty="0"/>
              <a:t>89% lower risk of dying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482DEF-8F7C-CB82-08F9-4D04D6DAAB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July 28-30, 2024   |   The American Club   |   Kohler, WI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8E9D9C-B0CB-D31B-40C1-D5862922DE77}"/>
              </a:ext>
            </a:extLst>
          </p:cNvPr>
          <p:cNvSpPr txBox="1"/>
          <p:nvPr/>
        </p:nvSpPr>
        <p:spPr>
          <a:xfrm>
            <a:off x="838200" y="1551897"/>
            <a:ext cx="69803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People highest fitness group compared to least active peers: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A014E1-E892-0488-91A0-8F6D1CB648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222" t="23518" r="9709" b="64723"/>
          <a:stretch/>
        </p:blipFill>
        <p:spPr>
          <a:xfrm>
            <a:off x="609600" y="4786334"/>
            <a:ext cx="3352800" cy="519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EF4F409-91D9-5645-A694-AF1799B00003}"/>
              </a:ext>
            </a:extLst>
          </p:cNvPr>
          <p:cNvSpPr txBox="1"/>
          <p:nvPr/>
        </p:nvSpPr>
        <p:spPr>
          <a:xfrm>
            <a:off x="538596" y="5284821"/>
            <a:ext cx="4576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Cancer 2019;125:2594-2601.</a:t>
            </a:r>
          </a:p>
        </p:txBody>
      </p:sp>
    </p:spTree>
    <p:extLst>
      <p:ext uri="{BB962C8B-B14F-4D97-AF65-F5344CB8AC3E}">
        <p14:creationId xmlns:p14="http://schemas.microsoft.com/office/powerpoint/2010/main" val="693185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D6239-6AAC-92D2-5F6D-CAD32BD4E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Prehab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C63EA-E65D-3675-7DA6-08183A2FA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Old recommendation: Get plenty of rest during treatment</a:t>
            </a:r>
          </a:p>
          <a:p>
            <a:r>
              <a:rPr lang="en-US" sz="2000" dirty="0"/>
              <a:t>New: Avoid inactivity and be as active as ability allows</a:t>
            </a:r>
          </a:p>
          <a:p>
            <a:r>
              <a:rPr lang="en-US" sz="2000" dirty="0"/>
              <a:t>ERAS-HN prehab recommendations in regard to exercise lacking 2/2 no data</a:t>
            </a:r>
          </a:p>
          <a:p>
            <a:r>
              <a:rPr lang="en-US" sz="2000" dirty="0"/>
              <a:t>After most surgeries, it's safe to start light, low-impact activities like walking or gentle stretching within a few days to a week.</a:t>
            </a:r>
          </a:p>
          <a:p>
            <a:r>
              <a:rPr lang="en-US" sz="2000" dirty="0"/>
              <a:t>Including exercise in "prehab" programs before surgery can significantly reduce complications.</a:t>
            </a:r>
          </a:p>
          <a:p>
            <a:r>
              <a:rPr lang="en-US" sz="2000" dirty="0" err="1"/>
              <a:t>Prehabilitation</a:t>
            </a:r>
            <a:r>
              <a:rPr lang="en-US" sz="2000" dirty="0"/>
              <a:t>: exercise between diagnosis and first treatment</a:t>
            </a:r>
          </a:p>
          <a:p>
            <a:r>
              <a:rPr lang="en-US" sz="2000" dirty="0"/>
              <a:t>Exercise can improve health, shorten recovery time, and reduce inpatient stay after surgery.</a:t>
            </a:r>
          </a:p>
          <a:p>
            <a:r>
              <a:rPr lang="en-US" sz="2000" dirty="0"/>
              <a:t>Rogers et al.  2008,2009: </a:t>
            </a:r>
          </a:p>
          <a:p>
            <a:pPr lvl="1"/>
            <a:r>
              <a:rPr lang="en-US" sz="1600" dirty="0"/>
              <a:t>30.5% met exercise guidelines before their HN cancer, 8.5% after</a:t>
            </a:r>
          </a:p>
          <a:p>
            <a:pPr lvl="1"/>
            <a:r>
              <a:rPr lang="en-US" sz="1600" dirty="0"/>
              <a:t>75% willing to start a program</a:t>
            </a:r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08BD21-7EA0-239A-32FD-08803CC8A1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July 28-30, 2024   |   The American Club   |   Kohler, 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025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6D639-807D-B311-354A-61655E36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During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F722D-4CB1-0D77-A23F-D8AF0965E9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Old recommendation: Get plenty of rest during treatment</a:t>
            </a:r>
          </a:p>
          <a:p>
            <a:r>
              <a:rPr lang="en-US" sz="2400" dirty="0"/>
              <a:t>New: Avoid inactivity and be as active as ability allows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8C53E-7E0D-7FC3-B950-CB2593EF5AC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17CFD-72C5-E8B4-5028-6917530C95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July 28-30, 2024   |   The American Club   |   Kohler, 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776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1CE8B40206984978A5BFECEB2EBB21AA"/>
  <p:tag name="TPVERSION" val="5"/>
  <p:tag name="TPFULLVERSION" val="5.3.1.3337"/>
  <p:tag name="PPTVERSION" val="15"/>
  <p:tag name="TPOS" val="2"/>
</p:tagLst>
</file>

<file path=ppt/theme/theme1.xml><?xml version="1.0" encoding="utf-8"?>
<a:theme xmlns:a="http://schemas.openxmlformats.org/drawingml/2006/main" name="CME 2014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st Evidence 2016 template [Read-Only]" id="{B40EDC9A-9A79-4BBB-871A-99F24763E1CC}" vid="{51DA7DE9-6018-4F6E-B990-2788AED241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CB0DD63567F14C950E175F97390043" ma:contentTypeVersion="16" ma:contentTypeDescription="Create a new document." ma:contentTypeScope="" ma:versionID="338eff1d94a8bb1e281fa04bc438249f">
  <xsd:schema xmlns:xsd="http://www.w3.org/2001/XMLSchema" xmlns:xs="http://www.w3.org/2001/XMLSchema" xmlns:p="http://schemas.microsoft.com/office/2006/metadata/properties" xmlns:ns3="e0998627-0d39-455c-8c5a-0d2dcd7d4c91" xmlns:ns4="d09f9f0f-2f04-4746-ba16-d08039fb87f5" targetNamespace="http://schemas.microsoft.com/office/2006/metadata/properties" ma:root="true" ma:fieldsID="118f4e6de5dea23ab88ddbe6501823cf" ns3:_="" ns4:_="">
    <xsd:import namespace="e0998627-0d39-455c-8c5a-0d2dcd7d4c91"/>
    <xsd:import namespace="d09f9f0f-2f04-4746-ba16-d08039fb87f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998627-0d39-455c-8c5a-0d2dcd7d4c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9f9f0f-2f04-4746-ba16-d08039fb87f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0998627-0d39-455c-8c5a-0d2dcd7d4c91" xsi:nil="true"/>
  </documentManagement>
</p:properties>
</file>

<file path=customXml/itemProps1.xml><?xml version="1.0" encoding="utf-8"?>
<ds:datastoreItem xmlns:ds="http://schemas.openxmlformats.org/officeDocument/2006/customXml" ds:itemID="{4A3E18ED-A6DC-4AA8-8E41-30F90DE800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B6D020-42EA-4431-8EC1-936F1066E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998627-0d39-455c-8c5a-0d2dcd7d4c91"/>
    <ds:schemaRef ds:uri="d09f9f0f-2f04-4746-ba16-d08039fb87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C1EE46-C965-4F6A-A8A5-8A0C817878D7}">
  <ds:schemaRefs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e0998627-0d39-455c-8c5a-0d2dcd7d4c91"/>
    <ds:schemaRef ds:uri="http://schemas.openxmlformats.org/package/2006/metadata/core-properties"/>
    <ds:schemaRef ds:uri="http://schemas.microsoft.com/office/2006/documentManagement/types"/>
    <ds:schemaRef ds:uri="d09f9f0f-2f04-4746-ba16-d08039fb87f5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11638</TotalTime>
  <Words>1176</Words>
  <Application>Microsoft Office PowerPoint</Application>
  <PresentationFormat>On-screen Show (4:3)</PresentationFormat>
  <Paragraphs>143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</vt:lpstr>
      <vt:lpstr>Myriad Pro</vt:lpstr>
      <vt:lpstr>SanFranciscoDisplay-Regular</vt:lpstr>
      <vt:lpstr>CME 2014 Template</vt:lpstr>
      <vt:lpstr>Exercise impact on HN outcomes</vt:lpstr>
      <vt:lpstr>Aims</vt:lpstr>
      <vt:lpstr>Exercise Recommendations</vt:lpstr>
      <vt:lpstr>Exercise Benefit Chronic Disease</vt:lpstr>
      <vt:lpstr>Higher Physical Activity after Chronic Disease=reduced Mortality</vt:lpstr>
      <vt:lpstr>Cancer Prevention</vt:lpstr>
      <vt:lpstr>Better Cancer Outcomes in higher fitness level</vt:lpstr>
      <vt:lpstr>Exercise Prehab</vt:lpstr>
      <vt:lpstr>Exercise During Treatment</vt:lpstr>
      <vt:lpstr>Sarcopenia</vt:lpstr>
      <vt:lpstr>Role of full body exercise after HN cancer diagnosis</vt:lpstr>
      <vt:lpstr>Exercise in Survivorship</vt:lpstr>
      <vt:lpstr>Cancer Exercise Guidelines</vt:lpstr>
      <vt:lpstr>American Cancer Society: Nutrition and Physical Activity Guideline for Cancer Survivors</vt:lpstr>
      <vt:lpstr>Exercise Barriers</vt:lpstr>
      <vt:lpstr>Cancer-informed exercise recovery</vt:lpstr>
      <vt:lpstr> Exercise Prescriptions</vt:lpstr>
      <vt:lpstr>How to engage the non-exerciser</vt:lpstr>
      <vt:lpstr>Take Home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MCW</dc:creator>
  <cp:lastModifiedBy>Massey, Becky</cp:lastModifiedBy>
  <cp:revision>103</cp:revision>
  <dcterms:created xsi:type="dcterms:W3CDTF">2014-08-26T21:52:17Z</dcterms:created>
  <dcterms:modified xsi:type="dcterms:W3CDTF">2024-06-28T23:21:31Z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0x0101009CCB0DD63567F14C950E175F97390043</vt:lpwstr>
  </property>
</Properties>
</file>