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6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170A7-1621-461F-B236-C4411343429E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702EC-FD60-45F2-8B02-60E36FBEA4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702EC-FD60-45F2-8B02-60E36FBEA4A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702EC-FD60-45F2-8B02-60E36FBEA4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E702EC-FD60-45F2-8B02-60E36FBEA4A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dobe Fan Heiti Std B" pitchFamily="34" charset="-128"/>
                <a:ea typeface="Adobe Fan Heiti Std B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538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1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664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Fan Heiti Std B" pitchFamily="34" charset="-128"/>
                <a:ea typeface="Adobe Fan Heiti Std B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112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210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736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3385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376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262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5602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480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EB79A-ED6D-47FC-8DFB-9607EFB534E5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B1019-2713-44B4-B0CB-E4DA508F9A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480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dobe Gothic Std B" pitchFamily="34" charset="-128"/>
          <a:ea typeface="Adobe Gothic Std B" pitchFamily="34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Name of Course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Name of Session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Instructor’s Name</a:t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Date of Session</a:t>
            </a: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762000" y="3581400"/>
            <a:ext cx="2057400" cy="1524000"/>
          </a:xfrm>
          <a:prstGeom prst="wedgeEllipseCallout">
            <a:avLst>
              <a:gd name="adj1" fmla="val 40204"/>
              <a:gd name="adj2" fmla="val 4607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43000" y="3733800"/>
            <a:ext cx="1600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 a light background color, so students can easily print and annotate notes.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1030771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Session Objectives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objective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objective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rd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objective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objective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objective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4419600" y="1881664"/>
            <a:ext cx="2895600" cy="2842736"/>
          </a:xfrm>
          <a:prstGeom prst="wedgeEllipseCallout">
            <a:avLst>
              <a:gd name="adj1" fmla="val -83263"/>
              <a:gd name="adj2" fmla="val -557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23692" y="2438400"/>
            <a:ext cx="2057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Begin objectives with a verb (i.e. define, review, describe, identify, interpret, calculate, compare and contrast, evaluate, analyze, etc.).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Refrain from using the word “understand”.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1645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71</Words>
  <Application>Microsoft Office PowerPoint</Application>
  <PresentationFormat>On-screen Show (4:3)</PresentationFormat>
  <Paragraphs>13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Name of Course Name of Session Instructor’s Name Date of Session</vt:lpstr>
      <vt:lpstr>Session Objectives</vt:lpstr>
      <vt:lpstr>Slide 3</vt:lpstr>
    </vt:vector>
  </TitlesOfParts>
  <Company>Medical College of Wisconsin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Wilke-Zemanovic, Diane</dc:creator>
  <cp:lastModifiedBy>SueBrian</cp:lastModifiedBy>
  <cp:revision>11</cp:revision>
  <dcterms:created xsi:type="dcterms:W3CDTF">2013-09-27T15:39:40Z</dcterms:created>
  <dcterms:modified xsi:type="dcterms:W3CDTF">2013-10-09T02:15:26Z</dcterms:modified>
</cp:coreProperties>
</file>